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customXml/itemProps4.xml" ContentType="application/vnd.openxmlformats-officedocument.customXml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  <p:sldMasterId id="2147483711" r:id="rId5"/>
    <p:sldMasterId id="2147483831" r:id="rId6"/>
  </p:sldMasterIdLst>
  <p:notesMasterIdLst>
    <p:notesMasterId r:id="rId8"/>
  </p:notesMasterIdLst>
  <p:sldIdLst>
    <p:sldId id="260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96845AE-2A7C-14E8-B1BE-C9F095D61A88}" v="20" dt="2020-06-29T18:59:54.826"/>
    <p1510:client id="{AA606F39-6864-4AA8-9146-2CD51A9670F3}" v="2" dt="2021-03-02T00:06:30.88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7" Type="http://schemas.openxmlformats.org/officeDocument/2006/relationships/slide" Target="slides/slide1.xml"/><Relationship Id="rId12" Type="http://schemas.openxmlformats.org/officeDocument/2006/relationships/tableStyles" Target="tableStyle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customXml" Target="../customXml/item4.xml"/><Relationship Id="rId10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presProps" Target="presProps.xml"/><Relationship Id="rId14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itlin Andrade" userId="S::kandrade@affirma.com::d699e9b3-1d8d-4c82-8778-0e73bb2e5775" providerId="AD" clId="Web-{AA606F39-6864-4AA8-9146-2CD51A9670F3}"/>
    <pc:docChg chg="modSld">
      <pc:chgData name="Kaitlin Andrade" userId="S::kandrade@affirma.com::d699e9b3-1d8d-4c82-8778-0e73bb2e5775" providerId="AD" clId="Web-{AA606F39-6864-4AA8-9146-2CD51A9670F3}" dt="2021-03-02T00:06:30.885" v="1"/>
      <pc:docMkLst>
        <pc:docMk/>
      </pc:docMkLst>
      <pc:sldChg chg="addSp delSp">
        <pc:chgData name="Kaitlin Andrade" userId="S::kandrade@affirma.com::d699e9b3-1d8d-4c82-8778-0e73bb2e5775" providerId="AD" clId="Web-{AA606F39-6864-4AA8-9146-2CD51A9670F3}" dt="2021-03-02T00:06:30.885" v="1"/>
        <pc:sldMkLst>
          <pc:docMk/>
          <pc:sldMk cId="653871748" sldId="260"/>
        </pc:sldMkLst>
        <pc:picChg chg="add del">
          <ac:chgData name="Kaitlin Andrade" userId="S::kandrade@affirma.com::d699e9b3-1d8d-4c82-8778-0e73bb2e5775" providerId="AD" clId="Web-{AA606F39-6864-4AA8-9146-2CD51A9670F3}" dt="2021-03-02T00:06:30.885" v="1"/>
          <ac:picMkLst>
            <pc:docMk/>
            <pc:sldMk cId="653871748" sldId="260"/>
            <ac:picMk id="14" creationId="{2BACE68F-DCCB-4302-9839-16982EDA6162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DAA9C2-C951-471C-B22A-587F4E630ACF}" type="datetimeFigureOut">
              <a:rPr lang="en-US"/>
              <a:t>3/1/2021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633A33-677F-41B6-BA68-31DB88E60FD3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6767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54050" y="1162050"/>
            <a:ext cx="5573713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172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E3F6CF-073A-4B4F-A2B7-08B9C7DBCB9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1172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144557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490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49941" y="2938387"/>
            <a:ext cx="7988613" cy="537931"/>
          </a:xfrm>
        </p:spPr>
        <p:txBody>
          <a:bodyPr wrap="none" anchor="t" anchorCtr="0">
            <a:noAutofit/>
          </a:bodyPr>
          <a:lstStyle>
            <a:lvl1pPr algn="l">
              <a:defRPr sz="27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49941" y="3727850"/>
            <a:ext cx="7988613" cy="1656131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48267" indent="0" algn="ctr">
              <a:buNone/>
              <a:defRPr sz="2000"/>
            </a:lvl2pPr>
            <a:lvl3pPr marL="896533" indent="0" algn="ctr">
              <a:buNone/>
              <a:defRPr sz="1800"/>
            </a:lvl3pPr>
            <a:lvl4pPr marL="1344800" indent="0" algn="ctr">
              <a:buNone/>
              <a:defRPr sz="1600"/>
            </a:lvl4pPr>
            <a:lvl5pPr marL="1793067" indent="0" algn="ctr">
              <a:buNone/>
              <a:defRPr sz="1600"/>
            </a:lvl5pPr>
            <a:lvl6pPr marL="2241334" indent="0" algn="ctr">
              <a:buNone/>
              <a:defRPr sz="1600"/>
            </a:lvl6pPr>
            <a:lvl7pPr marL="2689600" indent="0" algn="ctr">
              <a:buNone/>
              <a:defRPr sz="1600"/>
            </a:lvl7pPr>
            <a:lvl8pPr marL="3137867" indent="0" algn="ctr">
              <a:buNone/>
              <a:defRPr sz="1600"/>
            </a:lvl8pPr>
            <a:lvl9pPr marL="3586133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EB5FE165-096F-487F-8435-22B7C977BBAC}" type="datetime1">
              <a:rPr lang="en-US" smtClean="0"/>
              <a:t>3/1/2021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939" y="2209472"/>
            <a:ext cx="1942773" cy="50438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0965F55-11BA-49A6-947C-F5315306624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400" y="6400800"/>
            <a:ext cx="704426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75690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6B62FE56-11BB-4F56-957C-E2741DC5B8BB}"/>
              </a:ext>
            </a:extLst>
          </p:cNvPr>
          <p:cNvPicPr>
            <a:picLocks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490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C680771-E145-494A-AF5F-BDE0DE15568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4E5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anose="020B0502040204020203" pitchFamily="34" charset="0"/>
              </a:rPr>
              <a:t>		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1000" y="2938387"/>
            <a:ext cx="11430000" cy="537931"/>
          </a:xfrm>
        </p:spPr>
        <p:txBody>
          <a:bodyPr wrap="none" anchor="t" anchorCtr="0">
            <a:noAutofit/>
          </a:bodyPr>
          <a:lstStyle>
            <a:lvl1pPr algn="l">
              <a:defRPr sz="27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49941" y="3727850"/>
            <a:ext cx="7988613" cy="1656131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48267" indent="0" algn="ctr">
              <a:buNone/>
              <a:defRPr sz="2000"/>
            </a:lvl2pPr>
            <a:lvl3pPr marL="896533" indent="0" algn="ctr">
              <a:buNone/>
              <a:defRPr sz="1800"/>
            </a:lvl3pPr>
            <a:lvl4pPr marL="1344800" indent="0" algn="ctr">
              <a:buNone/>
              <a:defRPr sz="1600"/>
            </a:lvl4pPr>
            <a:lvl5pPr marL="1793067" indent="0" algn="ctr">
              <a:buNone/>
              <a:defRPr sz="1600"/>
            </a:lvl5pPr>
            <a:lvl6pPr marL="2241334" indent="0" algn="ctr">
              <a:buNone/>
              <a:defRPr sz="1600"/>
            </a:lvl6pPr>
            <a:lvl7pPr marL="2689600" indent="0" algn="ctr">
              <a:buNone/>
              <a:defRPr sz="1600"/>
            </a:lvl7pPr>
            <a:lvl8pPr marL="3137867" indent="0" algn="ctr">
              <a:buNone/>
              <a:defRPr sz="1600"/>
            </a:lvl8pPr>
            <a:lvl9pPr marL="3586133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BA5D076-475A-402B-BFB3-BCB1DB0975A0}" type="datetime1">
              <a:rPr lang="en-US" smtClean="0"/>
              <a:t>3/1/2021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61B8082-4CA1-4814-AD91-104B2863304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400" y="6400800"/>
            <a:ext cx="704426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4915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4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AC98557-C9EF-46C0-ACD8-4FD23549268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FAE75BB-1AD1-46D5-8E07-38E7D1FB92C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4E5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anose="020B0502040204020203" pitchFamily="34" charset="0"/>
              </a:rPr>
              <a:t>		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2171" y="4590160"/>
            <a:ext cx="10515210" cy="1498923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  <a:latin typeface="Segoe UI" panose="020B0502040204020203" pitchFamily="34" charset="0"/>
              </a:defRPr>
            </a:lvl1pPr>
            <a:lvl2pPr marL="448267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896533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44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79306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4133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689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3786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58613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67A68257-B1D1-45B7-A765-50CDBCA3FD86}" type="datetime1">
              <a:rPr lang="en-US" smtClean="0"/>
              <a:t>3/1/2021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2170" y="2331035"/>
            <a:ext cx="11205363" cy="896552"/>
          </a:xfrm>
        </p:spPr>
        <p:txBody>
          <a:bodyPr anchor="t" anchorCtr="0">
            <a:noAutofit/>
          </a:bodyPr>
          <a:lstStyle>
            <a:lvl1pPr algn="l">
              <a:defRPr sz="5300">
                <a:solidFill>
                  <a:schemeClr val="bg1"/>
                </a:soli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AC7F00A-F86F-4137-BF70-C36BF607941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400" y="6400800"/>
            <a:ext cx="704426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92595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B7FDDA0-9A72-4EF9-A2D2-0E17F0F1CF8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E89F687-D33C-4157-BC5C-7A3EB7EF9B3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4E5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anose="020B0502040204020203" pitchFamily="34" charset="0"/>
              </a:rPr>
              <a:t>		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700" y="266700"/>
            <a:ext cx="10515211" cy="457200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6700" y="1143000"/>
            <a:ext cx="10515211" cy="4350456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Segoe UI" panose="020B0502040204020203" pitchFamily="34" charset="0"/>
              </a:defRPr>
            </a:lvl1pPr>
            <a:lvl2pPr>
              <a:defRPr>
                <a:solidFill>
                  <a:schemeClr val="bg1"/>
                </a:solidFill>
                <a:latin typeface="Segoe UI" panose="020B0502040204020203" pitchFamily="34" charset="0"/>
              </a:defRPr>
            </a:lvl2pPr>
            <a:lvl3pPr>
              <a:defRPr>
                <a:solidFill>
                  <a:schemeClr val="bg1"/>
                </a:solidFill>
                <a:latin typeface="Segoe UI" panose="020B0502040204020203" pitchFamily="34" charset="0"/>
              </a:defRPr>
            </a:lvl3pPr>
            <a:lvl4pPr>
              <a:defRPr>
                <a:solidFill>
                  <a:schemeClr val="bg1"/>
                </a:solidFill>
                <a:latin typeface="Segoe UI" panose="020B0502040204020203" pitchFamily="34" charset="0"/>
              </a:defRPr>
            </a:lvl4pPr>
            <a:lvl5pPr>
              <a:defRPr>
                <a:solidFill>
                  <a:schemeClr val="bg1"/>
                </a:solidFill>
                <a:latin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EFB58377-F27B-4099-8D07-8CC83E9FF8E3}" type="datetime1">
              <a:rPr lang="en-US" smtClean="0"/>
              <a:t>3/1/2021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0937B85-B95A-4743-A758-7FD5A4CDD66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400" y="6400800"/>
            <a:ext cx="704426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4991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5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https://s-media-cache-ak0.pinimg.com/originals/56/3f/a2/563fa26398dc80e6c5b03695b4b05951.jpg">
            <a:extLst>
              <a:ext uri="{FF2B5EF4-FFF2-40B4-BE49-F238E27FC236}">
                <a16:creationId xmlns:a16="http://schemas.microsoft.com/office/drawing/2014/main" id="{2E825CFE-0636-45FA-8A13-E6196B14C82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143000"/>
            <a:ext cx="12192000" cy="940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FAE75BB-1AD1-46D5-8E07-38E7D1FB92C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4E5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anose="020B0502040204020203" pitchFamily="34" charset="0"/>
              </a:rPr>
              <a:t>		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2171" y="4590160"/>
            <a:ext cx="10515210" cy="1498923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  <a:latin typeface="Segoe UI" panose="020B0502040204020203" pitchFamily="34" charset="0"/>
              </a:defRPr>
            </a:lvl1pPr>
            <a:lvl2pPr marL="448267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896533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44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79306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4133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689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3786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58613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86C74676-92AB-4545-938B-1B69D80DB240}" type="datetime1">
              <a:rPr lang="en-US" smtClean="0"/>
              <a:t>3/1/2021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2170" y="2331035"/>
            <a:ext cx="11205363" cy="896552"/>
          </a:xfrm>
        </p:spPr>
        <p:txBody>
          <a:bodyPr anchor="t" anchorCtr="0">
            <a:noAutofit/>
          </a:bodyPr>
          <a:lstStyle>
            <a:lvl1pPr algn="l">
              <a:defRPr sz="5300">
                <a:solidFill>
                  <a:schemeClr val="bg1"/>
                </a:soli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4AEF935-9427-4AC1-8E61-AE96D9F3487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400" y="6400800"/>
            <a:ext cx="704426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78875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2_Section Header">
    <p:bg>
      <p:bgPr>
        <a:solidFill>
          <a:srgbClr val="0096A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198E95B-5C91-4D5C-A2D1-6735F60790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0949" b="742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369CD0C-8BF2-4E3E-8C85-09B075B0434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4E5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anose="020B0502040204020203" pitchFamily="34" charset="0"/>
              </a:rPr>
              <a:t>		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0" y="4724400"/>
            <a:ext cx="10515210" cy="1524000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  <a:latin typeface="Segoe UI" panose="020B0502040204020203" pitchFamily="34" charset="0"/>
              </a:defRPr>
            </a:lvl1pPr>
            <a:lvl2pPr marL="448267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896533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44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79306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4133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689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3786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58613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7A0B79CA-C4D9-4908-8B03-07B20BD050DE}" type="datetime1">
              <a:rPr lang="en-US" smtClean="0"/>
              <a:t>3/1/2021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3657600"/>
            <a:ext cx="10668000" cy="914400"/>
          </a:xfrm>
        </p:spPr>
        <p:txBody>
          <a:bodyPr tIns="91440" bIns="91440" anchor="t" anchorCtr="0">
            <a:noAutofit/>
          </a:bodyPr>
          <a:lstStyle>
            <a:lvl1pPr algn="l">
              <a:defRPr sz="5300">
                <a:solidFill>
                  <a:schemeClr val="bg1"/>
                </a:soli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D36EFAE-173A-431F-8B79-18B410985F9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400" y="6400800"/>
            <a:ext cx="704426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76792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573"/>
          <a:stretch/>
        </p:blipFill>
        <p:spPr>
          <a:xfrm>
            <a:off x="-2390669" y="-1"/>
            <a:ext cx="14582669" cy="6858000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2171" y="4590160"/>
            <a:ext cx="10515210" cy="1498923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</a:defRPr>
            </a:lvl1pPr>
            <a:lvl2pPr marL="448267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896533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44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79306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4133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689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3786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58613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D2E6861D-08F0-455C-ABA0-53DFF2F796CF}" type="datetime1">
              <a:rPr lang="en-US" smtClean="0"/>
              <a:t>3/1/2021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2170" y="2331035"/>
            <a:ext cx="11205363" cy="896552"/>
          </a:xfrm>
        </p:spPr>
        <p:txBody>
          <a:bodyPr anchor="t" anchorCtr="0">
            <a:noAutofit/>
          </a:bodyPr>
          <a:lstStyle>
            <a:lvl1pPr algn="l">
              <a:defRPr sz="5300">
                <a:solidFill>
                  <a:srgbClr val="004E59"/>
                </a:soli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714EBA0-C440-4D49-AAB8-E1ECDF6B67E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400" y="6400800"/>
            <a:ext cx="704426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82682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3_Section Header">
    <p:bg>
      <p:bgPr>
        <a:solidFill>
          <a:srgbClr val="004E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-1" y="3"/>
            <a:ext cx="12192000" cy="6858000"/>
          </a:xfrm>
          <a:prstGeom prst="rect">
            <a:avLst/>
          </a:prstGeom>
          <a:solidFill>
            <a:srgbClr val="004E5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solidFill>
                <a:schemeClr val="bg1"/>
              </a:solidFill>
              <a:latin typeface="Segoe UI" panose="020B0502040204020203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2171" y="4590160"/>
            <a:ext cx="10515210" cy="1498923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</a:defRPr>
            </a:lvl1pPr>
            <a:lvl2pPr marL="448267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896533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44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79306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4133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689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3786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58613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9A828875-DE2A-4007-BCB0-00064EAA777B}" type="datetime1">
              <a:rPr lang="en-US" smtClean="0"/>
              <a:t>3/1/2021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2170" y="2980723"/>
            <a:ext cx="11205363" cy="896552"/>
          </a:xfrm>
        </p:spPr>
        <p:txBody>
          <a:bodyPr anchor="t" anchorCtr="0">
            <a:noAutofit/>
          </a:bodyPr>
          <a:lstStyle>
            <a:lvl1pPr algn="l">
              <a:defRPr sz="5300">
                <a:solidFill>
                  <a:schemeClr val="bg1"/>
                </a:soli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4EC61EA-4242-4C46-82F7-F70F2018C81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400" y="6400800"/>
            <a:ext cx="704426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2731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F79BA1C-FAB8-4D2A-946A-62324E933EF1}" type="datetime1">
              <a:rPr lang="en-US" smtClean="0"/>
              <a:t>3/1/2021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" y="4"/>
            <a:ext cx="9980838" cy="818148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" y="0"/>
            <a:ext cx="12192000" cy="990600"/>
          </a:xfrm>
          <a:prstGeom prst="rect">
            <a:avLst/>
          </a:prstGeom>
          <a:solidFill>
            <a:srgbClr val="004E59"/>
          </a:solidFill>
          <a:ln>
            <a:solidFill>
              <a:srgbClr val="0263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200" rIns="76200" rtlCol="0" anchor="ctr"/>
          <a:lstStyle/>
          <a:p>
            <a:pPr algn="ctr"/>
            <a:endParaRPr lang="en-US" sz="1800" dirty="0">
              <a:solidFill>
                <a:schemeClr val="bg1"/>
              </a:solidFill>
              <a:latin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11430000" cy="533400"/>
          </a:xfrm>
          <a:noFill/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16555EA-DF61-4D1D-A390-A2A781A275E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77"/>
          <a:stretch/>
        </p:blipFill>
        <p:spPr>
          <a:xfrm>
            <a:off x="10820400" y="6400800"/>
            <a:ext cx="709913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32468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8FB3B390-3D70-4147-B0BB-53F5951107F8}" type="datetime1">
              <a:rPr lang="en-US" smtClean="0"/>
              <a:t>3/1/2021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" y="4"/>
            <a:ext cx="9980838" cy="818148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" y="0"/>
            <a:ext cx="12192000" cy="990600"/>
          </a:xfrm>
          <a:prstGeom prst="rect">
            <a:avLst/>
          </a:prstGeom>
          <a:solidFill>
            <a:srgbClr val="006580"/>
          </a:solidFill>
          <a:ln>
            <a:solidFill>
              <a:srgbClr val="0263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200" rIns="76200" rtlCol="0" anchor="ctr"/>
          <a:lstStyle/>
          <a:p>
            <a:pPr algn="ctr"/>
            <a:endParaRPr lang="en-US" sz="1800" dirty="0">
              <a:solidFill>
                <a:schemeClr val="bg1"/>
              </a:solidFill>
              <a:latin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11430000" cy="533400"/>
          </a:xfrm>
          <a:noFill/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16555EA-DF61-4D1D-A390-A2A781A275E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77"/>
          <a:stretch/>
        </p:blipFill>
        <p:spPr>
          <a:xfrm>
            <a:off x="10820400" y="6400800"/>
            <a:ext cx="709913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80311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8F97E55-68B0-4E78-8819-96463181F0E0}"/>
              </a:ext>
            </a:extLst>
          </p:cNvPr>
          <p:cNvSpPr/>
          <p:nvPr userDrawn="1"/>
        </p:nvSpPr>
        <p:spPr>
          <a:xfrm>
            <a:off x="2" y="0"/>
            <a:ext cx="12192000" cy="990600"/>
          </a:xfrm>
          <a:prstGeom prst="rect">
            <a:avLst/>
          </a:prstGeom>
          <a:solidFill>
            <a:srgbClr val="004E5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800" dirty="0">
              <a:solidFill>
                <a:schemeClr val="bg1"/>
              </a:solidFill>
              <a:latin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11430000" cy="533400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219200"/>
            <a:ext cx="11430000" cy="4350456"/>
          </a:xfrm>
        </p:spPr>
        <p:txBody>
          <a:bodyPr tIns="91440" bIns="91440">
            <a:noAutofit/>
          </a:bodyPr>
          <a:lstStyle>
            <a:lvl1pPr marL="0" indent="0">
              <a:lnSpc>
                <a:spcPct val="120000"/>
              </a:lnSpc>
              <a:spcBef>
                <a:spcPts val="1000"/>
              </a:spcBef>
              <a:buNone/>
              <a:defRPr sz="1200">
                <a:latin typeface="Segoe UI" panose="020B0502040204020203" pitchFamily="34" charset="0"/>
              </a:defRPr>
            </a:lvl1pPr>
            <a:lvl2pPr marL="448266" indent="0">
              <a:lnSpc>
                <a:spcPct val="120000"/>
              </a:lnSpc>
              <a:spcBef>
                <a:spcPts val="1000"/>
              </a:spcBef>
              <a:buNone/>
              <a:defRPr sz="1200">
                <a:latin typeface="Segoe UI" panose="020B0502040204020203" pitchFamily="34" charset="0"/>
              </a:defRPr>
            </a:lvl2pPr>
            <a:lvl3pPr marL="896533" indent="0">
              <a:lnSpc>
                <a:spcPct val="120000"/>
              </a:lnSpc>
              <a:spcBef>
                <a:spcPts val="1000"/>
              </a:spcBef>
              <a:buNone/>
              <a:defRPr sz="1200">
                <a:latin typeface="Segoe UI" panose="020B0502040204020203" pitchFamily="34" charset="0"/>
              </a:defRPr>
            </a:lvl3pPr>
            <a:lvl4pPr marL="1344800" indent="0">
              <a:lnSpc>
                <a:spcPct val="120000"/>
              </a:lnSpc>
              <a:spcBef>
                <a:spcPts val="1000"/>
              </a:spcBef>
              <a:buNone/>
              <a:defRPr sz="1200">
                <a:latin typeface="Segoe UI" panose="020B0502040204020203" pitchFamily="34" charset="0"/>
              </a:defRPr>
            </a:lvl4pPr>
            <a:lvl5pPr marL="1793067" indent="0">
              <a:lnSpc>
                <a:spcPct val="120000"/>
              </a:lnSpc>
              <a:spcBef>
                <a:spcPts val="1000"/>
              </a:spcBef>
              <a:buNone/>
              <a:defRPr sz="1200">
                <a:latin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D6ABAB9D-96B1-4270-A3E0-6D838C6F3255}" type="datetime1">
              <a:rPr lang="en-US" smtClean="0"/>
              <a:t>3/1/2021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A8DF217-1EAD-4B4A-A2F2-041F388DEC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77"/>
          <a:stretch/>
        </p:blipFill>
        <p:spPr>
          <a:xfrm>
            <a:off x="10820400" y="6400800"/>
            <a:ext cx="709913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67220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8F97E55-68B0-4E78-8819-96463181F0E0}"/>
              </a:ext>
            </a:extLst>
          </p:cNvPr>
          <p:cNvSpPr/>
          <p:nvPr userDrawn="1"/>
        </p:nvSpPr>
        <p:spPr>
          <a:xfrm>
            <a:off x="2" y="0"/>
            <a:ext cx="12192000" cy="990600"/>
          </a:xfrm>
          <a:prstGeom prst="rect">
            <a:avLst/>
          </a:prstGeom>
          <a:solidFill>
            <a:srgbClr val="004E5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800" dirty="0">
              <a:solidFill>
                <a:schemeClr val="bg1"/>
              </a:solidFill>
              <a:latin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11430000" cy="533400"/>
          </a:xfrm>
        </p:spPr>
        <p:txBody>
          <a:bodyPr tIns="91440" bIns="91440"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676400"/>
            <a:ext cx="5334000" cy="4419600"/>
          </a:xfrm>
        </p:spPr>
        <p:txBody>
          <a:bodyPr tIns="91440" bIns="91440">
            <a:noAutofit/>
          </a:bodyPr>
          <a:lstStyle>
            <a:lvl1pPr marL="0" indent="0">
              <a:lnSpc>
                <a:spcPct val="120000"/>
              </a:lnSpc>
              <a:spcBef>
                <a:spcPts val="1000"/>
              </a:spcBef>
              <a:buNone/>
              <a:defRPr sz="1200">
                <a:latin typeface="Segoe UI" panose="020B0502040204020203" pitchFamily="34" charset="0"/>
              </a:defRPr>
            </a:lvl1pPr>
            <a:lvl2pPr marL="448266" indent="0">
              <a:lnSpc>
                <a:spcPct val="120000"/>
              </a:lnSpc>
              <a:spcBef>
                <a:spcPts val="1000"/>
              </a:spcBef>
              <a:buNone/>
              <a:defRPr sz="1200">
                <a:latin typeface="Segoe UI" panose="020B0502040204020203" pitchFamily="34" charset="0"/>
              </a:defRPr>
            </a:lvl2pPr>
            <a:lvl3pPr marL="896533" indent="0">
              <a:lnSpc>
                <a:spcPct val="120000"/>
              </a:lnSpc>
              <a:spcBef>
                <a:spcPts val="1000"/>
              </a:spcBef>
              <a:buNone/>
              <a:defRPr sz="1200">
                <a:latin typeface="Segoe UI" panose="020B0502040204020203" pitchFamily="34" charset="0"/>
              </a:defRPr>
            </a:lvl3pPr>
            <a:lvl4pPr marL="1344800" indent="0">
              <a:lnSpc>
                <a:spcPct val="120000"/>
              </a:lnSpc>
              <a:spcBef>
                <a:spcPts val="1000"/>
              </a:spcBef>
              <a:buNone/>
              <a:defRPr sz="1200">
                <a:latin typeface="Segoe UI" panose="020B0502040204020203" pitchFamily="34" charset="0"/>
              </a:defRPr>
            </a:lvl4pPr>
            <a:lvl5pPr marL="1793067" indent="0">
              <a:lnSpc>
                <a:spcPct val="120000"/>
              </a:lnSpc>
              <a:spcBef>
                <a:spcPts val="1000"/>
              </a:spcBef>
              <a:buNone/>
              <a:defRPr sz="1200">
                <a:latin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1CAA8423-91F7-4752-B324-734304431281}" type="datetime1">
              <a:rPr lang="en-US" smtClean="0"/>
              <a:t>3/1/2021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1026E56-FB1E-43F7-9EDA-3E69635CD0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1000" y="1219200"/>
            <a:ext cx="5334000" cy="322792"/>
          </a:xfrm>
        </p:spPr>
        <p:txBody>
          <a:bodyPr tIns="91440" bIns="91440">
            <a:noAutofit/>
          </a:bodyPr>
          <a:lstStyle>
            <a:lvl1pPr marL="0" indent="0">
              <a:buNone/>
              <a:defRPr sz="2000">
                <a:latin typeface="+mj-lt"/>
              </a:defRPr>
            </a:lvl1pPr>
            <a:lvl2pPr marL="448266" indent="0">
              <a:buNone/>
              <a:defRPr sz="2000">
                <a:latin typeface="+mj-lt"/>
              </a:defRPr>
            </a:lvl2pPr>
            <a:lvl3pPr marL="896533" indent="0">
              <a:buNone/>
              <a:defRPr sz="2000">
                <a:latin typeface="+mj-lt"/>
              </a:defRPr>
            </a:lvl3pPr>
            <a:lvl4pPr marL="1344800" indent="0">
              <a:buNone/>
              <a:defRPr sz="2000">
                <a:latin typeface="+mj-lt"/>
              </a:defRPr>
            </a:lvl4pPr>
            <a:lvl5pPr marL="1793067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4414025-9975-41E8-9FC5-0DF320B942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77"/>
          <a:stretch/>
        </p:blipFill>
        <p:spPr>
          <a:xfrm>
            <a:off x="10820400" y="6400800"/>
            <a:ext cx="709913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88003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8F97E55-68B0-4E78-8819-96463181F0E0}"/>
              </a:ext>
            </a:extLst>
          </p:cNvPr>
          <p:cNvSpPr/>
          <p:nvPr userDrawn="1"/>
        </p:nvSpPr>
        <p:spPr>
          <a:xfrm>
            <a:off x="2" y="0"/>
            <a:ext cx="12192000" cy="990600"/>
          </a:xfrm>
          <a:prstGeom prst="rect">
            <a:avLst/>
          </a:prstGeom>
          <a:solidFill>
            <a:srgbClr val="004E5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200" tIns="76200" rIns="76200" bIns="76200" rtlCol="0" anchor="ctr"/>
          <a:lstStyle/>
          <a:p>
            <a:pPr algn="ctr"/>
            <a:endParaRPr lang="en-US" sz="1800" dirty="0">
              <a:solidFill>
                <a:schemeClr val="bg1"/>
              </a:solidFill>
              <a:latin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11430000" cy="533400"/>
          </a:xfrm>
        </p:spPr>
        <p:txBody>
          <a:bodyPr tIns="91440" bIns="91440"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09800" y="1676400"/>
            <a:ext cx="9601200" cy="762000"/>
          </a:xfrm>
        </p:spPr>
        <p:txBody>
          <a:bodyPr tIns="91440" bIns="91440">
            <a:noAutofit/>
          </a:bodyPr>
          <a:lstStyle>
            <a:lvl1pPr marL="0" indent="0">
              <a:lnSpc>
                <a:spcPct val="120000"/>
              </a:lnSpc>
              <a:spcBef>
                <a:spcPts val="1000"/>
              </a:spcBef>
              <a:buNone/>
              <a:defRPr sz="1200">
                <a:latin typeface="Segoe UI" panose="020B0502040204020203" pitchFamily="34" charset="0"/>
              </a:defRPr>
            </a:lvl1pPr>
            <a:lvl2pPr marL="448266" indent="0">
              <a:buNone/>
              <a:defRPr sz="1200">
                <a:latin typeface="+mn-lt"/>
              </a:defRPr>
            </a:lvl2pPr>
            <a:lvl3pPr marL="896533" indent="0">
              <a:buNone/>
              <a:defRPr sz="1200">
                <a:latin typeface="+mn-lt"/>
              </a:defRPr>
            </a:lvl3pPr>
            <a:lvl4pPr marL="1344800" indent="0">
              <a:buNone/>
              <a:defRPr sz="1200">
                <a:latin typeface="+mn-lt"/>
              </a:defRPr>
            </a:lvl4pPr>
            <a:lvl5pPr marL="1793067" indent="0">
              <a:buNone/>
              <a:defRPr sz="1200"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D39BA845-8FAA-4FA8-BB03-FCE823510A90}" type="datetime1">
              <a:rPr lang="en-US" smtClean="0"/>
              <a:t>3/1/2021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1026E56-FB1E-43F7-9EDA-3E69635CD0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09800" y="1219200"/>
            <a:ext cx="9715499" cy="381000"/>
          </a:xfrm>
        </p:spPr>
        <p:txBody>
          <a:bodyPr tIns="91440" bIns="91440">
            <a:noAutofit/>
          </a:bodyPr>
          <a:lstStyle>
            <a:lvl1pPr marL="0" indent="0">
              <a:buNone/>
              <a:defRPr sz="2000">
                <a:latin typeface="+mj-lt"/>
              </a:defRPr>
            </a:lvl1pPr>
            <a:lvl2pPr marL="448266" indent="0">
              <a:buNone/>
              <a:defRPr sz="2000">
                <a:latin typeface="+mj-lt"/>
              </a:defRPr>
            </a:lvl2pPr>
            <a:lvl3pPr marL="896533" indent="0">
              <a:buNone/>
              <a:defRPr sz="2000">
                <a:latin typeface="+mj-lt"/>
              </a:defRPr>
            </a:lvl3pPr>
            <a:lvl4pPr marL="1344800" indent="0">
              <a:buNone/>
              <a:defRPr sz="2000">
                <a:latin typeface="+mj-lt"/>
              </a:defRPr>
            </a:lvl4pPr>
            <a:lvl5pPr marL="1793067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F563948A-318B-4390-8E4D-036A81F512A6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2209800" y="2819400"/>
            <a:ext cx="9639298" cy="636793"/>
          </a:xfrm>
        </p:spPr>
        <p:txBody>
          <a:bodyPr tIns="91440" bIns="91440">
            <a:noAutofit/>
          </a:bodyPr>
          <a:lstStyle>
            <a:lvl1pPr marL="0" indent="0">
              <a:lnSpc>
                <a:spcPct val="120000"/>
              </a:lnSpc>
              <a:spcBef>
                <a:spcPts val="1000"/>
              </a:spcBef>
              <a:buNone/>
              <a:defRPr sz="1000">
                <a:latin typeface="Segoe UI" panose="020B0502040204020203" pitchFamily="34" charset="0"/>
              </a:defRPr>
            </a:lvl1pPr>
            <a:lvl2pPr marL="448266" indent="0">
              <a:buNone/>
              <a:defRPr sz="1200">
                <a:latin typeface="+mn-lt"/>
              </a:defRPr>
            </a:lvl2pPr>
            <a:lvl3pPr marL="896533" indent="0">
              <a:buNone/>
              <a:defRPr sz="1200">
                <a:latin typeface="+mn-lt"/>
              </a:defRPr>
            </a:lvl3pPr>
            <a:lvl4pPr marL="1344800" indent="0">
              <a:buNone/>
              <a:defRPr sz="1200">
                <a:latin typeface="+mn-lt"/>
              </a:defRPr>
            </a:lvl4pPr>
            <a:lvl5pPr marL="1793067" indent="0">
              <a:buNone/>
              <a:defRPr sz="1200"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2AD0E7F6-4B25-41E6-A3A0-23177BB0630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209800" y="2514600"/>
            <a:ext cx="1752408" cy="228600"/>
          </a:xfrm>
        </p:spPr>
        <p:txBody>
          <a:bodyPr tIns="91440" bIns="91440">
            <a:noAutofit/>
          </a:bodyPr>
          <a:lstStyle>
            <a:lvl1pPr marL="0" indent="0">
              <a:buNone/>
              <a:defRPr sz="1200">
                <a:latin typeface="+mj-lt"/>
              </a:defRPr>
            </a:lvl1pPr>
            <a:lvl2pPr marL="448266" indent="0">
              <a:buNone/>
              <a:defRPr sz="2000">
                <a:latin typeface="+mj-lt"/>
              </a:defRPr>
            </a:lvl2pPr>
            <a:lvl3pPr marL="896533" indent="0">
              <a:buNone/>
              <a:defRPr sz="2000">
                <a:latin typeface="+mj-lt"/>
              </a:defRPr>
            </a:lvl3pPr>
            <a:lvl4pPr marL="1344800" indent="0">
              <a:buNone/>
              <a:defRPr sz="2000">
                <a:latin typeface="+mj-lt"/>
              </a:defRPr>
            </a:lvl4pPr>
            <a:lvl5pPr marL="1793067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A4AA2593-D531-4835-B3BF-CF108C3D1C1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81000" y="1219200"/>
            <a:ext cx="1524000" cy="1524000"/>
          </a:xfrm>
        </p:spPr>
        <p:txBody>
          <a:bodyPr tIns="91440" bIns="91440"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8B1E0DD-9C3B-4861-B9C7-658DE1B3A2CA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2220383" y="4267200"/>
            <a:ext cx="9601200" cy="609600"/>
          </a:xfrm>
        </p:spPr>
        <p:txBody>
          <a:bodyPr tIns="91440" bIns="91440">
            <a:noAutofit/>
          </a:bodyPr>
          <a:lstStyle>
            <a:lvl1pPr marL="0" indent="0">
              <a:lnSpc>
                <a:spcPct val="120000"/>
              </a:lnSpc>
              <a:spcBef>
                <a:spcPts val="1000"/>
              </a:spcBef>
              <a:buNone/>
              <a:defRPr sz="1200">
                <a:latin typeface="Segoe UI" panose="020B0502040204020203" pitchFamily="34" charset="0"/>
              </a:defRPr>
            </a:lvl1pPr>
            <a:lvl2pPr marL="448266" indent="0">
              <a:buNone/>
              <a:defRPr sz="1200">
                <a:latin typeface="+mn-lt"/>
              </a:defRPr>
            </a:lvl2pPr>
            <a:lvl3pPr marL="896533" indent="0">
              <a:buNone/>
              <a:defRPr sz="1200">
                <a:latin typeface="+mn-lt"/>
              </a:defRPr>
            </a:lvl3pPr>
            <a:lvl4pPr marL="1344800" indent="0">
              <a:buNone/>
              <a:defRPr sz="1200">
                <a:latin typeface="+mn-lt"/>
              </a:defRPr>
            </a:lvl4pPr>
            <a:lvl5pPr marL="1793067" indent="0">
              <a:buNone/>
              <a:defRPr sz="1200"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3A6FE795-7232-4C2C-8253-3E63F346E6F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220383" y="3810000"/>
            <a:ext cx="9715499" cy="381000"/>
          </a:xfrm>
        </p:spPr>
        <p:txBody>
          <a:bodyPr tIns="91440" bIns="91440">
            <a:noAutofit/>
          </a:bodyPr>
          <a:lstStyle>
            <a:lvl1pPr marL="0" indent="0">
              <a:buNone/>
              <a:defRPr sz="2000">
                <a:latin typeface="+mj-lt"/>
              </a:defRPr>
            </a:lvl1pPr>
            <a:lvl2pPr marL="448266" indent="0">
              <a:buNone/>
              <a:defRPr sz="2000">
                <a:latin typeface="+mj-lt"/>
              </a:defRPr>
            </a:lvl2pPr>
            <a:lvl3pPr marL="896533" indent="0">
              <a:buNone/>
              <a:defRPr sz="2000">
                <a:latin typeface="+mj-lt"/>
              </a:defRPr>
            </a:lvl3pPr>
            <a:lvl4pPr marL="1344800" indent="0">
              <a:buNone/>
              <a:defRPr sz="2000">
                <a:latin typeface="+mj-lt"/>
              </a:defRPr>
            </a:lvl4pPr>
            <a:lvl5pPr marL="1793067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BA996FAC-27FD-4D72-8742-3B3D6FBFA472}"/>
              </a:ext>
            </a:extLst>
          </p:cNvPr>
          <p:cNvSpPr>
            <a:spLocks noGrp="1"/>
          </p:cNvSpPr>
          <p:nvPr>
            <p:ph idx="19"/>
          </p:nvPr>
        </p:nvSpPr>
        <p:spPr>
          <a:xfrm>
            <a:off x="2220384" y="5410200"/>
            <a:ext cx="9639298" cy="636793"/>
          </a:xfrm>
        </p:spPr>
        <p:txBody>
          <a:bodyPr tIns="91440" bIns="91440">
            <a:noAutofit/>
          </a:bodyPr>
          <a:lstStyle>
            <a:lvl1pPr marL="0" indent="0">
              <a:lnSpc>
                <a:spcPct val="120000"/>
              </a:lnSpc>
              <a:spcBef>
                <a:spcPts val="1000"/>
              </a:spcBef>
              <a:buNone/>
              <a:defRPr sz="1000">
                <a:latin typeface="Segoe UI" panose="020B0502040204020203" pitchFamily="34" charset="0"/>
              </a:defRPr>
            </a:lvl1pPr>
            <a:lvl2pPr marL="448266" indent="0">
              <a:buNone/>
              <a:defRPr sz="1200">
                <a:latin typeface="+mn-lt"/>
              </a:defRPr>
            </a:lvl2pPr>
            <a:lvl3pPr marL="896533" indent="0">
              <a:buNone/>
              <a:defRPr sz="1200">
                <a:latin typeface="+mn-lt"/>
              </a:defRPr>
            </a:lvl3pPr>
            <a:lvl4pPr marL="1344800" indent="0">
              <a:buNone/>
              <a:defRPr sz="1200">
                <a:latin typeface="+mn-lt"/>
              </a:defRPr>
            </a:lvl4pPr>
            <a:lvl5pPr marL="1793067" indent="0">
              <a:buNone/>
              <a:defRPr sz="1200"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FA9DA342-ABBC-4773-9620-733BFF8A707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220384" y="5105400"/>
            <a:ext cx="1752408" cy="228600"/>
          </a:xfrm>
        </p:spPr>
        <p:txBody>
          <a:bodyPr tIns="91440" bIns="91440">
            <a:noAutofit/>
          </a:bodyPr>
          <a:lstStyle>
            <a:lvl1pPr marL="0" indent="0">
              <a:buNone/>
              <a:defRPr sz="1200">
                <a:latin typeface="+mj-lt"/>
              </a:defRPr>
            </a:lvl1pPr>
            <a:lvl2pPr marL="448266" indent="0">
              <a:buNone/>
              <a:defRPr sz="2000">
                <a:latin typeface="+mj-lt"/>
              </a:defRPr>
            </a:lvl2pPr>
            <a:lvl3pPr marL="896533" indent="0">
              <a:buNone/>
              <a:defRPr sz="2000">
                <a:latin typeface="+mj-lt"/>
              </a:defRPr>
            </a:lvl3pPr>
            <a:lvl4pPr marL="1344800" indent="0">
              <a:buNone/>
              <a:defRPr sz="2000">
                <a:latin typeface="+mj-lt"/>
              </a:defRPr>
            </a:lvl4pPr>
            <a:lvl5pPr marL="1793067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0" name="Picture Placeholder 14">
            <a:extLst>
              <a:ext uri="{FF2B5EF4-FFF2-40B4-BE49-F238E27FC236}">
                <a16:creationId xmlns:a16="http://schemas.microsoft.com/office/drawing/2014/main" id="{2AF7EB96-A3DC-4327-A2E2-7EB91E2FCB14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228600" y="3810000"/>
            <a:ext cx="1524000" cy="1524000"/>
          </a:xfrm>
        </p:spPr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1F3262B-E782-4905-B1B0-ADB41E7F3494}"/>
              </a:ext>
            </a:extLst>
          </p:cNvPr>
          <p:cNvCxnSpPr/>
          <p:nvPr userDrawn="1"/>
        </p:nvCxnSpPr>
        <p:spPr>
          <a:xfrm flipV="1">
            <a:off x="2159689" y="3581401"/>
            <a:ext cx="7872622" cy="665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305D7476-B275-42B6-8D7C-A4A0C2F78E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77"/>
          <a:stretch/>
        </p:blipFill>
        <p:spPr>
          <a:xfrm>
            <a:off x="10820400" y="6400800"/>
            <a:ext cx="709913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20880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8F97E55-68B0-4E78-8819-96463181F0E0}"/>
              </a:ext>
            </a:extLst>
          </p:cNvPr>
          <p:cNvSpPr/>
          <p:nvPr userDrawn="1"/>
        </p:nvSpPr>
        <p:spPr>
          <a:xfrm>
            <a:off x="2" y="0"/>
            <a:ext cx="12192000" cy="990600"/>
          </a:xfrm>
          <a:prstGeom prst="rect">
            <a:avLst/>
          </a:prstGeom>
          <a:solidFill>
            <a:srgbClr val="004E5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200" tIns="76200" rIns="76200" bIns="76200" rtlCol="0" anchor="ctr"/>
          <a:lstStyle/>
          <a:p>
            <a:pPr algn="ctr"/>
            <a:endParaRPr lang="en-US" sz="1800" dirty="0">
              <a:solidFill>
                <a:schemeClr val="bg1"/>
              </a:solidFill>
              <a:latin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11430000" cy="533400"/>
          </a:xfrm>
        </p:spPr>
        <p:txBody>
          <a:bodyPr tIns="91440" bIns="91440"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09800" y="1676400"/>
            <a:ext cx="9601200" cy="4648200"/>
          </a:xfrm>
        </p:spPr>
        <p:txBody>
          <a:bodyPr tIns="91440" bIns="91440">
            <a:noAutofit/>
          </a:bodyPr>
          <a:lstStyle>
            <a:lvl1pPr marL="0" indent="0">
              <a:lnSpc>
                <a:spcPct val="120000"/>
              </a:lnSpc>
              <a:spcBef>
                <a:spcPts val="1000"/>
              </a:spcBef>
              <a:buNone/>
              <a:defRPr sz="1200">
                <a:latin typeface="Segoe UI" panose="020B0502040204020203" pitchFamily="34" charset="0"/>
              </a:defRPr>
            </a:lvl1pPr>
            <a:lvl2pPr marL="448266" indent="0">
              <a:buNone/>
              <a:defRPr sz="1200">
                <a:latin typeface="+mn-lt"/>
              </a:defRPr>
            </a:lvl2pPr>
            <a:lvl3pPr marL="896533" indent="0">
              <a:buNone/>
              <a:defRPr sz="1200">
                <a:latin typeface="+mn-lt"/>
              </a:defRPr>
            </a:lvl3pPr>
            <a:lvl4pPr marL="1344800" indent="0">
              <a:buNone/>
              <a:defRPr sz="1200">
                <a:latin typeface="+mn-lt"/>
              </a:defRPr>
            </a:lvl4pPr>
            <a:lvl5pPr marL="1793067" indent="0">
              <a:buNone/>
              <a:defRPr sz="1200"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C406F59A-4A5A-4738-AC03-C9914EA55E29}" type="datetime1">
              <a:rPr lang="en-US" smtClean="0"/>
              <a:t>3/1/2021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1026E56-FB1E-43F7-9EDA-3E69635CD0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09800" y="1219200"/>
            <a:ext cx="9715499" cy="381000"/>
          </a:xfrm>
        </p:spPr>
        <p:txBody>
          <a:bodyPr tIns="91440" bIns="91440">
            <a:noAutofit/>
          </a:bodyPr>
          <a:lstStyle>
            <a:lvl1pPr marL="0" indent="0">
              <a:buNone/>
              <a:defRPr sz="2000">
                <a:latin typeface="+mj-lt"/>
              </a:defRPr>
            </a:lvl1pPr>
            <a:lvl2pPr marL="448266" indent="0">
              <a:buNone/>
              <a:defRPr sz="2000">
                <a:latin typeface="+mj-lt"/>
              </a:defRPr>
            </a:lvl2pPr>
            <a:lvl3pPr marL="896533" indent="0">
              <a:buNone/>
              <a:defRPr sz="2000">
                <a:latin typeface="+mj-lt"/>
              </a:defRPr>
            </a:lvl3pPr>
            <a:lvl4pPr marL="1344800" indent="0">
              <a:buNone/>
              <a:defRPr sz="2000">
                <a:latin typeface="+mj-lt"/>
              </a:defRPr>
            </a:lvl4pPr>
            <a:lvl5pPr marL="1793067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A4AA2593-D531-4835-B3BF-CF108C3D1C1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81000" y="1219200"/>
            <a:ext cx="1524000" cy="1524000"/>
          </a:xfrm>
        </p:spPr>
        <p:txBody>
          <a:bodyPr tIns="91440" bIns="91440"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305D7476-B275-42B6-8D7C-A4A0C2F78E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77"/>
          <a:stretch/>
        </p:blipFill>
        <p:spPr>
          <a:xfrm>
            <a:off x="10820400" y="6400800"/>
            <a:ext cx="709913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62501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77C5F32E-87BC-41F1-B9F5-46E5C7195E2E}" type="datetime1">
              <a:rPr lang="en-US" smtClean="0"/>
              <a:t>3/1/2021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" y="4"/>
            <a:ext cx="9980838" cy="818148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" y="0"/>
            <a:ext cx="12192000" cy="990600"/>
          </a:xfrm>
          <a:prstGeom prst="rect">
            <a:avLst/>
          </a:prstGeom>
          <a:solidFill>
            <a:srgbClr val="004E5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800" dirty="0">
              <a:solidFill>
                <a:schemeClr val="bg1"/>
              </a:solidFill>
              <a:latin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10997080" cy="533400"/>
          </a:xfrm>
        </p:spPr>
        <p:txBody>
          <a:bodyPr tIns="91440" bIns="91440">
            <a:noAutofit/>
          </a:bodyPr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6095999" y="1219200"/>
            <a:ext cx="0" cy="4953000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914400" y="3578424"/>
            <a:ext cx="10668000" cy="0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380999" y="1219201"/>
            <a:ext cx="5334000" cy="2016474"/>
          </a:xfrm>
        </p:spPr>
        <p:txBody>
          <a:bodyPr>
            <a:noAutofit/>
          </a:bodyPr>
          <a:lstStyle>
            <a:lvl1pPr marL="0" indent="0">
              <a:lnSpc>
                <a:spcPct val="120000"/>
              </a:lnSpc>
              <a:spcBef>
                <a:spcPts val="1000"/>
              </a:spcBef>
              <a:buNone/>
              <a:defRPr sz="1200" u="none">
                <a:latin typeface="Segoe UI" panose="020B0502040204020203" pitchFamily="34" charset="0"/>
              </a:defRPr>
            </a:lvl1pPr>
            <a:lvl2pPr marL="448267" indent="0">
              <a:lnSpc>
                <a:spcPct val="120000"/>
              </a:lnSpc>
              <a:spcBef>
                <a:spcPts val="1000"/>
              </a:spcBef>
              <a:buNone/>
              <a:defRPr sz="1200" u="none">
                <a:latin typeface="Segoe UI" panose="020B0502040204020203" pitchFamily="34" charset="0"/>
              </a:defRPr>
            </a:lvl2pPr>
            <a:lvl3pPr marL="896533" indent="0">
              <a:lnSpc>
                <a:spcPct val="120000"/>
              </a:lnSpc>
              <a:spcBef>
                <a:spcPts val="1000"/>
              </a:spcBef>
              <a:buNone/>
              <a:defRPr sz="1200" u="none">
                <a:latin typeface="Segoe UI" panose="020B0502040204020203" pitchFamily="34" charset="0"/>
              </a:defRPr>
            </a:lvl3pPr>
            <a:lvl4pPr marL="1344800" indent="0">
              <a:lnSpc>
                <a:spcPct val="120000"/>
              </a:lnSpc>
              <a:spcBef>
                <a:spcPts val="1000"/>
              </a:spcBef>
              <a:buNone/>
              <a:defRPr sz="1200" u="none">
                <a:latin typeface="Segoe UI" panose="020B0502040204020203" pitchFamily="34" charset="0"/>
              </a:defRPr>
            </a:lvl4pPr>
            <a:lvl5pPr marL="1793067" indent="0">
              <a:lnSpc>
                <a:spcPct val="120000"/>
              </a:lnSpc>
              <a:spcBef>
                <a:spcPts val="1000"/>
              </a:spcBef>
              <a:buNone/>
              <a:defRPr sz="1200" u="none">
                <a:latin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AC2313EE-4E04-435C-9E05-266AC0400A1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77"/>
          <a:stretch/>
        </p:blipFill>
        <p:spPr>
          <a:xfrm>
            <a:off x="10820400" y="6400800"/>
            <a:ext cx="709913" cy="228600"/>
          </a:xfrm>
          <a:prstGeom prst="rect">
            <a:avLst/>
          </a:prstGeom>
        </p:spPr>
      </p:pic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3AE54BA5-9B86-4728-A69D-A321E939845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477000" y="1219201"/>
            <a:ext cx="5334000" cy="2016474"/>
          </a:xfrm>
        </p:spPr>
        <p:txBody>
          <a:bodyPr>
            <a:noAutofit/>
          </a:bodyPr>
          <a:lstStyle>
            <a:lvl1pPr marL="0" indent="0">
              <a:lnSpc>
                <a:spcPct val="120000"/>
              </a:lnSpc>
              <a:spcBef>
                <a:spcPts val="1000"/>
              </a:spcBef>
              <a:buNone/>
              <a:defRPr sz="1200" u="none">
                <a:latin typeface="Segoe UI" panose="020B0502040204020203" pitchFamily="34" charset="0"/>
              </a:defRPr>
            </a:lvl1pPr>
            <a:lvl2pPr marL="448267" indent="0">
              <a:lnSpc>
                <a:spcPct val="120000"/>
              </a:lnSpc>
              <a:spcBef>
                <a:spcPts val="1000"/>
              </a:spcBef>
              <a:buNone/>
              <a:defRPr sz="1200" u="none">
                <a:latin typeface="Segoe UI" panose="020B0502040204020203" pitchFamily="34" charset="0"/>
              </a:defRPr>
            </a:lvl2pPr>
            <a:lvl3pPr marL="896533" indent="0">
              <a:lnSpc>
                <a:spcPct val="120000"/>
              </a:lnSpc>
              <a:spcBef>
                <a:spcPts val="1000"/>
              </a:spcBef>
              <a:buNone/>
              <a:defRPr sz="1200" u="none">
                <a:latin typeface="Segoe UI" panose="020B0502040204020203" pitchFamily="34" charset="0"/>
              </a:defRPr>
            </a:lvl3pPr>
            <a:lvl4pPr marL="1344800" indent="0">
              <a:lnSpc>
                <a:spcPct val="120000"/>
              </a:lnSpc>
              <a:spcBef>
                <a:spcPts val="1000"/>
              </a:spcBef>
              <a:buNone/>
              <a:defRPr sz="1200" u="none">
                <a:latin typeface="Segoe UI" panose="020B0502040204020203" pitchFamily="34" charset="0"/>
              </a:defRPr>
            </a:lvl4pPr>
            <a:lvl5pPr marL="1793067" indent="0">
              <a:lnSpc>
                <a:spcPct val="120000"/>
              </a:lnSpc>
              <a:spcBef>
                <a:spcPts val="1000"/>
              </a:spcBef>
              <a:buNone/>
              <a:defRPr sz="1200" u="none">
                <a:latin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920F2E92-1F2E-4441-B0DE-CFEB5FE92A2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91583" y="3810001"/>
            <a:ext cx="5334000" cy="2016474"/>
          </a:xfrm>
        </p:spPr>
        <p:txBody>
          <a:bodyPr>
            <a:noAutofit/>
          </a:bodyPr>
          <a:lstStyle>
            <a:lvl1pPr marL="0" indent="0">
              <a:lnSpc>
                <a:spcPct val="120000"/>
              </a:lnSpc>
              <a:spcBef>
                <a:spcPts val="1000"/>
              </a:spcBef>
              <a:buNone/>
              <a:defRPr sz="1200" u="none">
                <a:latin typeface="Segoe UI" panose="020B0502040204020203" pitchFamily="34" charset="0"/>
              </a:defRPr>
            </a:lvl1pPr>
            <a:lvl2pPr marL="448267" indent="0">
              <a:lnSpc>
                <a:spcPct val="120000"/>
              </a:lnSpc>
              <a:spcBef>
                <a:spcPts val="1000"/>
              </a:spcBef>
              <a:buNone/>
              <a:defRPr sz="1200" u="none">
                <a:latin typeface="Segoe UI" panose="020B0502040204020203" pitchFamily="34" charset="0"/>
              </a:defRPr>
            </a:lvl2pPr>
            <a:lvl3pPr marL="896533" indent="0">
              <a:lnSpc>
                <a:spcPct val="120000"/>
              </a:lnSpc>
              <a:spcBef>
                <a:spcPts val="1000"/>
              </a:spcBef>
              <a:buNone/>
              <a:defRPr sz="1200" u="none">
                <a:latin typeface="Segoe UI" panose="020B0502040204020203" pitchFamily="34" charset="0"/>
              </a:defRPr>
            </a:lvl3pPr>
            <a:lvl4pPr marL="1344800" indent="0">
              <a:lnSpc>
                <a:spcPct val="120000"/>
              </a:lnSpc>
              <a:spcBef>
                <a:spcPts val="1000"/>
              </a:spcBef>
              <a:buNone/>
              <a:defRPr sz="1200" u="none">
                <a:latin typeface="Segoe UI" panose="020B0502040204020203" pitchFamily="34" charset="0"/>
              </a:defRPr>
            </a:lvl4pPr>
            <a:lvl5pPr marL="1793067" indent="0">
              <a:lnSpc>
                <a:spcPct val="120000"/>
              </a:lnSpc>
              <a:spcBef>
                <a:spcPts val="1000"/>
              </a:spcBef>
              <a:buNone/>
              <a:defRPr sz="1200" u="none">
                <a:latin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5" name="Text Placeholder 7">
            <a:extLst>
              <a:ext uri="{FF2B5EF4-FFF2-40B4-BE49-F238E27FC236}">
                <a16:creationId xmlns:a16="http://schemas.microsoft.com/office/drawing/2014/main" id="{72231F7B-8ACB-4A68-883B-D5361B594F3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87583" y="3810001"/>
            <a:ext cx="5334000" cy="2016474"/>
          </a:xfrm>
        </p:spPr>
        <p:txBody>
          <a:bodyPr>
            <a:noAutofit/>
          </a:bodyPr>
          <a:lstStyle>
            <a:lvl1pPr marL="0" indent="0">
              <a:lnSpc>
                <a:spcPct val="120000"/>
              </a:lnSpc>
              <a:spcBef>
                <a:spcPts val="1000"/>
              </a:spcBef>
              <a:buNone/>
              <a:defRPr sz="1200" u="none">
                <a:latin typeface="Segoe UI" panose="020B0502040204020203" pitchFamily="34" charset="0"/>
              </a:defRPr>
            </a:lvl1pPr>
            <a:lvl2pPr marL="448267" indent="0">
              <a:lnSpc>
                <a:spcPct val="120000"/>
              </a:lnSpc>
              <a:spcBef>
                <a:spcPts val="1000"/>
              </a:spcBef>
              <a:buNone/>
              <a:defRPr sz="1200" u="none">
                <a:latin typeface="Segoe UI" panose="020B0502040204020203" pitchFamily="34" charset="0"/>
              </a:defRPr>
            </a:lvl2pPr>
            <a:lvl3pPr marL="896533" indent="0">
              <a:lnSpc>
                <a:spcPct val="120000"/>
              </a:lnSpc>
              <a:spcBef>
                <a:spcPts val="1000"/>
              </a:spcBef>
              <a:buNone/>
              <a:defRPr sz="1200" u="none">
                <a:latin typeface="Segoe UI" panose="020B0502040204020203" pitchFamily="34" charset="0"/>
              </a:defRPr>
            </a:lvl3pPr>
            <a:lvl4pPr marL="1344800" indent="0">
              <a:lnSpc>
                <a:spcPct val="120000"/>
              </a:lnSpc>
              <a:spcBef>
                <a:spcPts val="1000"/>
              </a:spcBef>
              <a:buNone/>
              <a:defRPr sz="1200" u="none">
                <a:latin typeface="Segoe UI" panose="020B0502040204020203" pitchFamily="34" charset="0"/>
              </a:defRPr>
            </a:lvl4pPr>
            <a:lvl5pPr marL="1793067" indent="0">
              <a:lnSpc>
                <a:spcPct val="120000"/>
              </a:lnSpc>
              <a:spcBef>
                <a:spcPts val="1000"/>
              </a:spcBef>
              <a:buNone/>
              <a:defRPr sz="1200" u="none">
                <a:latin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2125497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C933DAD-64FD-4C29-9D9B-272B0C756FD1}"/>
              </a:ext>
            </a:extLst>
          </p:cNvPr>
          <p:cNvSpPr/>
          <p:nvPr userDrawn="1"/>
        </p:nvSpPr>
        <p:spPr>
          <a:xfrm>
            <a:off x="2" y="0"/>
            <a:ext cx="12192000" cy="990600"/>
          </a:xfrm>
          <a:prstGeom prst="rect">
            <a:avLst/>
          </a:prstGeom>
          <a:solidFill>
            <a:srgbClr val="004E5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800" dirty="0">
              <a:solidFill>
                <a:schemeClr val="bg1"/>
              </a:solidFill>
              <a:latin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11430000" cy="533400"/>
          </a:xfrm>
        </p:spPr>
        <p:txBody>
          <a:bodyPr lIns="91440" tIns="91440" rIns="91440" bIns="91440"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1000" y="1219199"/>
            <a:ext cx="5334000" cy="4953000"/>
          </a:xfrm>
        </p:spPr>
        <p:txBody>
          <a:bodyPr tIns="91440" bIns="91440">
            <a:noAutofit/>
          </a:bodyPr>
          <a:lstStyle>
            <a:lvl1pPr marL="0" indent="0">
              <a:lnSpc>
                <a:spcPct val="120000"/>
              </a:lnSpc>
              <a:spcBef>
                <a:spcPts val="1000"/>
              </a:spcBef>
              <a:buNone/>
              <a:defRPr sz="1200">
                <a:latin typeface="Segoe UI" panose="020B0502040204020203" pitchFamily="34" charset="0"/>
              </a:defRPr>
            </a:lvl1pPr>
            <a:lvl2pPr marL="448266" indent="0">
              <a:lnSpc>
                <a:spcPct val="120000"/>
              </a:lnSpc>
              <a:spcBef>
                <a:spcPts val="1000"/>
              </a:spcBef>
              <a:buNone/>
              <a:defRPr sz="1200">
                <a:latin typeface="Segoe UI" panose="020B0502040204020203" pitchFamily="34" charset="0"/>
              </a:defRPr>
            </a:lvl2pPr>
            <a:lvl3pPr marL="896533" indent="0">
              <a:lnSpc>
                <a:spcPct val="120000"/>
              </a:lnSpc>
              <a:spcBef>
                <a:spcPts val="1000"/>
              </a:spcBef>
              <a:buNone/>
              <a:defRPr sz="1200">
                <a:latin typeface="Segoe UI" panose="020B0502040204020203" pitchFamily="34" charset="0"/>
              </a:defRPr>
            </a:lvl3pPr>
            <a:lvl4pPr marL="1344800" indent="0">
              <a:lnSpc>
                <a:spcPct val="120000"/>
              </a:lnSpc>
              <a:spcBef>
                <a:spcPts val="1000"/>
              </a:spcBef>
              <a:buNone/>
              <a:defRPr sz="1200">
                <a:latin typeface="Segoe UI" panose="020B0502040204020203" pitchFamily="34" charset="0"/>
              </a:defRPr>
            </a:lvl4pPr>
            <a:lvl5pPr marL="1793067" indent="0">
              <a:lnSpc>
                <a:spcPct val="120000"/>
              </a:lnSpc>
              <a:spcBef>
                <a:spcPts val="1000"/>
              </a:spcBef>
              <a:buNone/>
              <a:defRPr sz="1200">
                <a:latin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77000" y="1219199"/>
            <a:ext cx="5334000" cy="4953000"/>
          </a:xfrm>
        </p:spPr>
        <p:txBody>
          <a:bodyPr tIns="91440" bIns="91440">
            <a:noAutofit/>
          </a:bodyPr>
          <a:lstStyle>
            <a:lvl1pPr marL="0" indent="0">
              <a:lnSpc>
                <a:spcPct val="120000"/>
              </a:lnSpc>
              <a:spcBef>
                <a:spcPts val="1000"/>
              </a:spcBef>
              <a:buNone/>
              <a:defRPr sz="1200">
                <a:latin typeface="Segoe UI" panose="020B0502040204020203" pitchFamily="34" charset="0"/>
              </a:defRPr>
            </a:lvl1pPr>
            <a:lvl2pPr marL="448266" indent="0">
              <a:lnSpc>
                <a:spcPct val="120000"/>
              </a:lnSpc>
              <a:spcBef>
                <a:spcPts val="1000"/>
              </a:spcBef>
              <a:buNone/>
              <a:defRPr sz="1200">
                <a:latin typeface="Segoe UI" panose="020B0502040204020203" pitchFamily="34" charset="0"/>
              </a:defRPr>
            </a:lvl2pPr>
            <a:lvl3pPr marL="896533" indent="0">
              <a:lnSpc>
                <a:spcPct val="120000"/>
              </a:lnSpc>
              <a:spcBef>
                <a:spcPts val="1000"/>
              </a:spcBef>
              <a:buNone/>
              <a:defRPr sz="1200">
                <a:latin typeface="Segoe UI" panose="020B0502040204020203" pitchFamily="34" charset="0"/>
              </a:defRPr>
            </a:lvl3pPr>
            <a:lvl4pPr marL="1344800" indent="0">
              <a:lnSpc>
                <a:spcPct val="120000"/>
              </a:lnSpc>
              <a:spcBef>
                <a:spcPts val="1000"/>
              </a:spcBef>
              <a:buNone/>
              <a:defRPr sz="1200">
                <a:latin typeface="Segoe UI" panose="020B0502040204020203" pitchFamily="34" charset="0"/>
              </a:defRPr>
            </a:lvl4pPr>
            <a:lvl5pPr marL="1793067" indent="0">
              <a:lnSpc>
                <a:spcPct val="120000"/>
              </a:lnSpc>
              <a:spcBef>
                <a:spcPts val="1000"/>
              </a:spcBef>
              <a:buNone/>
              <a:defRPr sz="1200">
                <a:latin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D89D8D96-9103-4B38-8327-0EA0FFD24152}" type="datetime1">
              <a:rPr lang="en-US" smtClean="0"/>
              <a:t>3/1/2021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8F32470-D5C9-4EB9-BF19-627B706D995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77"/>
          <a:stretch/>
        </p:blipFill>
        <p:spPr>
          <a:xfrm>
            <a:off x="10820400" y="6400800"/>
            <a:ext cx="709913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76103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01256AD-643F-4750-86FB-FD02C1741CFB}"/>
              </a:ext>
            </a:extLst>
          </p:cNvPr>
          <p:cNvSpPr/>
          <p:nvPr userDrawn="1"/>
        </p:nvSpPr>
        <p:spPr>
          <a:xfrm>
            <a:off x="0" y="0"/>
            <a:ext cx="12192000" cy="990600"/>
          </a:xfrm>
          <a:prstGeom prst="rect">
            <a:avLst/>
          </a:prstGeom>
          <a:solidFill>
            <a:srgbClr val="004E59"/>
          </a:solidFill>
          <a:ln>
            <a:solidFill>
              <a:srgbClr val="004E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800" dirty="0">
              <a:solidFill>
                <a:schemeClr val="bg1"/>
              </a:solidFill>
              <a:latin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11430000" cy="533400"/>
          </a:xfrm>
        </p:spPr>
        <p:txBody>
          <a:bodyPr tIns="91440" bIns="91440"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0999" y="1681035"/>
            <a:ext cx="5334000" cy="823397"/>
          </a:xfrm>
        </p:spPr>
        <p:txBody>
          <a:bodyPr anchor="b"/>
          <a:lstStyle>
            <a:lvl1pPr marL="0" indent="0">
              <a:buNone/>
              <a:defRPr sz="2400" b="1">
                <a:latin typeface="+mj-lt"/>
              </a:defRPr>
            </a:lvl1pPr>
            <a:lvl2pPr marL="448267" indent="0">
              <a:buNone/>
              <a:defRPr sz="2000" b="1"/>
            </a:lvl2pPr>
            <a:lvl3pPr marL="896533" indent="0">
              <a:buNone/>
              <a:defRPr sz="1800" b="1"/>
            </a:lvl3pPr>
            <a:lvl4pPr marL="1344800" indent="0">
              <a:buNone/>
              <a:defRPr sz="1600" b="1"/>
            </a:lvl4pPr>
            <a:lvl5pPr marL="1793067" indent="0">
              <a:buNone/>
              <a:defRPr sz="1600" b="1"/>
            </a:lvl5pPr>
            <a:lvl6pPr marL="2241334" indent="0">
              <a:buNone/>
              <a:defRPr sz="1600" b="1"/>
            </a:lvl6pPr>
            <a:lvl7pPr marL="2689600" indent="0">
              <a:buNone/>
              <a:defRPr sz="1600" b="1"/>
            </a:lvl7pPr>
            <a:lvl8pPr marL="3137867" indent="0">
              <a:buNone/>
              <a:defRPr sz="1600" b="1"/>
            </a:lvl8pPr>
            <a:lvl9pPr marL="3586133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0999" y="2504431"/>
            <a:ext cx="5334000" cy="3685825"/>
          </a:xfrm>
        </p:spPr>
        <p:txBody>
          <a:bodyPr>
            <a:noAutofit/>
          </a:bodyPr>
          <a:lstStyle>
            <a:lvl1pPr marL="0" indent="0">
              <a:buNone/>
              <a:defRPr>
                <a:latin typeface="Segoe UI" panose="020B0502040204020203" pitchFamily="34" charset="0"/>
              </a:defRPr>
            </a:lvl1pPr>
            <a:lvl2pPr marL="448266" indent="0">
              <a:buNone/>
              <a:defRPr>
                <a:latin typeface="Segoe UI" panose="020B0502040204020203" pitchFamily="34" charset="0"/>
              </a:defRPr>
            </a:lvl2pPr>
            <a:lvl3pPr marL="896533" indent="0">
              <a:buNone/>
              <a:defRPr>
                <a:latin typeface="Segoe UI" panose="020B0502040204020203" pitchFamily="34" charset="0"/>
              </a:defRPr>
            </a:lvl3pPr>
            <a:lvl4pPr marL="1344800" indent="0">
              <a:buNone/>
              <a:defRPr>
                <a:latin typeface="Segoe UI" panose="020B0502040204020203" pitchFamily="34" charset="0"/>
              </a:defRPr>
            </a:lvl4pPr>
            <a:lvl5pPr marL="1793067" indent="0">
              <a:buNone/>
              <a:defRPr>
                <a:latin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77000" y="1681035"/>
            <a:ext cx="5334000" cy="823397"/>
          </a:xfrm>
        </p:spPr>
        <p:txBody>
          <a:bodyPr anchor="b"/>
          <a:lstStyle>
            <a:lvl1pPr marL="0" indent="0">
              <a:buNone/>
              <a:defRPr sz="2400" b="1">
                <a:latin typeface="+mj-lt"/>
              </a:defRPr>
            </a:lvl1pPr>
            <a:lvl2pPr marL="448267" indent="0">
              <a:buNone/>
              <a:defRPr sz="2000" b="1"/>
            </a:lvl2pPr>
            <a:lvl3pPr marL="896533" indent="0">
              <a:buNone/>
              <a:defRPr sz="1800" b="1"/>
            </a:lvl3pPr>
            <a:lvl4pPr marL="1344800" indent="0">
              <a:buNone/>
              <a:defRPr sz="1600" b="1"/>
            </a:lvl4pPr>
            <a:lvl5pPr marL="1793067" indent="0">
              <a:buNone/>
              <a:defRPr sz="1600" b="1"/>
            </a:lvl5pPr>
            <a:lvl6pPr marL="2241334" indent="0">
              <a:buNone/>
              <a:defRPr sz="1600" b="1"/>
            </a:lvl6pPr>
            <a:lvl7pPr marL="2689600" indent="0">
              <a:buNone/>
              <a:defRPr sz="1600" b="1"/>
            </a:lvl7pPr>
            <a:lvl8pPr marL="3137867" indent="0">
              <a:buNone/>
              <a:defRPr sz="1600" b="1"/>
            </a:lvl8pPr>
            <a:lvl9pPr marL="3586133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77000" y="2504431"/>
            <a:ext cx="5334000" cy="3685825"/>
          </a:xfrm>
        </p:spPr>
        <p:txBody>
          <a:bodyPr>
            <a:noAutofit/>
          </a:bodyPr>
          <a:lstStyle>
            <a:lvl1pPr marL="0" indent="0">
              <a:buNone/>
              <a:defRPr>
                <a:latin typeface="Segoe UI" panose="020B0502040204020203" pitchFamily="34" charset="0"/>
              </a:defRPr>
            </a:lvl1pPr>
            <a:lvl2pPr marL="448266" indent="0">
              <a:buNone/>
              <a:defRPr>
                <a:latin typeface="Segoe UI" panose="020B0502040204020203" pitchFamily="34" charset="0"/>
              </a:defRPr>
            </a:lvl2pPr>
            <a:lvl3pPr marL="896533" indent="0">
              <a:buNone/>
              <a:defRPr>
                <a:latin typeface="Segoe UI" panose="020B0502040204020203" pitchFamily="34" charset="0"/>
              </a:defRPr>
            </a:lvl3pPr>
            <a:lvl4pPr marL="1344800" indent="0">
              <a:buNone/>
              <a:defRPr>
                <a:latin typeface="Segoe UI" panose="020B0502040204020203" pitchFamily="34" charset="0"/>
              </a:defRPr>
            </a:lvl4pPr>
            <a:lvl5pPr marL="1793067" indent="0">
              <a:buNone/>
              <a:defRPr>
                <a:latin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D093AED9-3F5E-41D4-9FAD-F29D941B4B0A}" type="datetime1">
              <a:rPr lang="en-US" smtClean="0"/>
              <a:t>3/1/2021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4C4B624-09C9-4734-9996-D8363B05C62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77"/>
          <a:stretch/>
        </p:blipFill>
        <p:spPr>
          <a:xfrm>
            <a:off x="10820400" y="6400800"/>
            <a:ext cx="709913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78347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50B76160-1DEB-464C-9113-9118CF4A908A}" type="datetime1">
              <a:rPr lang="en-US" smtClean="0"/>
              <a:t>3/1/2021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7699787-C03F-45A9-825C-0DE0DCF4B9E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77"/>
          <a:stretch/>
        </p:blipFill>
        <p:spPr>
          <a:xfrm>
            <a:off x="10820400" y="6400800"/>
            <a:ext cx="709913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6593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14273" y="2689656"/>
            <a:ext cx="3259815" cy="537931"/>
          </a:xfrm>
        </p:spPr>
        <p:txBody>
          <a:bodyPr wrap="none" anchor="t" anchorCtr="0">
            <a:noAutofit/>
          </a:bodyPr>
          <a:lstStyle>
            <a:lvl1pPr algn="r">
              <a:defRPr sz="3500">
                <a:solidFill>
                  <a:srgbClr val="E45A1E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14273" y="3317243"/>
            <a:ext cx="3259815" cy="1656131"/>
          </a:xfrm>
        </p:spPr>
        <p:txBody>
          <a:bodyPr>
            <a:normAutofit/>
          </a:bodyPr>
          <a:lstStyle>
            <a:lvl1pPr marL="0" indent="0" algn="r">
              <a:buNone/>
              <a:defRPr sz="1800">
                <a:solidFill>
                  <a:srgbClr val="E45A1E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48267" indent="0" algn="ctr">
              <a:buNone/>
              <a:defRPr sz="2000"/>
            </a:lvl2pPr>
            <a:lvl3pPr marL="896533" indent="0" algn="ctr">
              <a:buNone/>
              <a:defRPr sz="1800"/>
            </a:lvl3pPr>
            <a:lvl4pPr marL="1344800" indent="0" algn="ctr">
              <a:buNone/>
              <a:defRPr sz="1600"/>
            </a:lvl4pPr>
            <a:lvl5pPr marL="1793067" indent="0" algn="ctr">
              <a:buNone/>
              <a:defRPr sz="1600"/>
            </a:lvl5pPr>
            <a:lvl6pPr marL="2241334" indent="0" algn="ctr">
              <a:buNone/>
              <a:defRPr sz="1600"/>
            </a:lvl6pPr>
            <a:lvl7pPr marL="2689600" indent="0" algn="ctr">
              <a:buNone/>
              <a:defRPr sz="1600"/>
            </a:lvl7pPr>
            <a:lvl8pPr marL="3137867" indent="0" algn="ctr">
              <a:buNone/>
              <a:defRPr sz="1600"/>
            </a:lvl8pPr>
            <a:lvl9pPr marL="3586133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61C78B21-3C28-439F-BCD3-284714CB9E0C}" type="datetime1">
              <a:rPr lang="en-US" smtClean="0"/>
              <a:t>3/1/2021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6096002" y="1"/>
            <a:ext cx="6095999" cy="6857999"/>
          </a:xfrm>
          <a:prstGeom prst="rect">
            <a:avLst/>
          </a:prstGeom>
          <a:solidFill>
            <a:srgbClr val="004E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latin typeface="Segoe UI" panose="020B0502040204020203" pitchFamily="34" charset="0"/>
            </a:endParaRPr>
          </a:p>
        </p:txBody>
      </p:sp>
      <p:pic>
        <p:nvPicPr>
          <p:cNvPr id="8" name="Picture 7" descr="affirmastudioslogo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66624" y="2689656"/>
            <a:ext cx="2204778" cy="562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50434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bg>
      <p:bgPr>
        <a:solidFill>
          <a:srgbClr val="004E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F7541201-DC49-46F2-AC4F-0D60C1F63406}" type="datetime1">
              <a:rPr lang="en-US" smtClean="0"/>
              <a:t>3/1/2021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1D8278-5719-41B5-BA0B-62F901BD5A8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400" y="6400800"/>
            <a:ext cx="704426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1551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Blank">
    <p:bg>
      <p:bgPr>
        <a:solidFill>
          <a:srgbClr val="E45A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6198244D-535E-48C4-8BC9-904AE7DD5AF1}" type="datetime1">
              <a:rPr lang="en-US" smtClean="0"/>
              <a:t>3/1/2021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DDC3FBF-8EF6-411E-AA4F-268641FD25D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400" y="6400800"/>
            <a:ext cx="704426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57387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"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F858EA56-0E20-4ACC-A046-BE609E544847}" type="datetime1">
              <a:rPr lang="en-US" smtClean="0"/>
              <a:t>3/1/2021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82C415-13F0-4D24-97F3-4AB707C0984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400" y="6400800"/>
            <a:ext cx="704426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74656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470" y="457615"/>
            <a:ext cx="3932568" cy="1600096"/>
          </a:xfrm>
        </p:spPr>
        <p:txBody>
          <a:bodyPr anchor="b"/>
          <a:lstStyle>
            <a:lvl1pPr>
              <a:defRPr sz="31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937" y="986833"/>
            <a:ext cx="6171746" cy="4873445"/>
          </a:xfrm>
        </p:spPr>
        <p:txBody>
          <a:bodyPr/>
          <a:lstStyle>
            <a:lvl1pPr marL="0" indent="0">
              <a:buNone/>
              <a:defRPr sz="3100">
                <a:latin typeface="Segoe UI" panose="020B0502040204020203" pitchFamily="34" charset="0"/>
              </a:defRPr>
            </a:lvl1pPr>
            <a:lvl2pPr marL="448267" indent="0">
              <a:buNone/>
              <a:defRPr sz="2700"/>
            </a:lvl2pPr>
            <a:lvl3pPr marL="896533" indent="0">
              <a:buNone/>
              <a:defRPr sz="2400"/>
            </a:lvl3pPr>
            <a:lvl4pPr marL="1344800" indent="0">
              <a:buNone/>
              <a:defRPr sz="2000"/>
            </a:lvl4pPr>
            <a:lvl5pPr marL="1793067" indent="0">
              <a:buNone/>
              <a:defRPr sz="2000"/>
            </a:lvl5pPr>
            <a:lvl6pPr marL="2241334" indent="0">
              <a:buNone/>
              <a:defRPr sz="2000"/>
            </a:lvl6pPr>
            <a:lvl7pPr marL="2689600" indent="0">
              <a:buNone/>
              <a:defRPr sz="2000"/>
            </a:lvl7pPr>
            <a:lvl8pPr marL="3137867" indent="0">
              <a:buNone/>
              <a:defRPr sz="2000"/>
            </a:lvl8pPr>
            <a:lvl9pPr marL="3586133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470" y="2057712"/>
            <a:ext cx="3932568" cy="3811903"/>
          </a:xfrm>
        </p:spPr>
        <p:txBody>
          <a:bodyPr/>
          <a:lstStyle>
            <a:lvl1pPr marL="0" indent="0">
              <a:buNone/>
              <a:defRPr sz="1600">
                <a:latin typeface="Segoe UI" panose="020B0502040204020203" pitchFamily="34" charset="0"/>
              </a:defRPr>
            </a:lvl1pPr>
            <a:lvl2pPr marL="448267" indent="0">
              <a:buNone/>
              <a:defRPr sz="1400"/>
            </a:lvl2pPr>
            <a:lvl3pPr marL="896533" indent="0">
              <a:buNone/>
              <a:defRPr sz="1200"/>
            </a:lvl3pPr>
            <a:lvl4pPr marL="1344800" indent="0">
              <a:buNone/>
              <a:defRPr sz="1000"/>
            </a:lvl4pPr>
            <a:lvl5pPr marL="1793067" indent="0">
              <a:buNone/>
              <a:defRPr sz="1000"/>
            </a:lvl5pPr>
            <a:lvl6pPr marL="2241334" indent="0">
              <a:buNone/>
              <a:defRPr sz="1000"/>
            </a:lvl6pPr>
            <a:lvl7pPr marL="2689600" indent="0">
              <a:buNone/>
              <a:defRPr sz="1000"/>
            </a:lvl7pPr>
            <a:lvl8pPr marL="3137867" indent="0">
              <a:buNone/>
              <a:defRPr sz="1000"/>
            </a:lvl8pPr>
            <a:lvl9pPr marL="3586133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F0CBE8F-8AA2-4859-BE6D-C213C1FEDA0E}" type="datetime1">
              <a:rPr lang="en-US" smtClean="0"/>
              <a:t>3/1/2021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202907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as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81000" y="1432830"/>
            <a:ext cx="11430000" cy="4350456"/>
          </a:xfrm>
        </p:spPr>
        <p:txBody>
          <a:bodyPr vert="horz" lIns="91440" tIns="91440" rIns="91440" bIns="91440" rtlCol="0">
            <a:noAutofit/>
          </a:bodyPr>
          <a:lstStyle>
            <a:lvl1pPr>
              <a:defRPr lang="en-US" dirty="0" smtClean="0">
                <a:latin typeface="Segoe UI" panose="020B0502040204020203" pitchFamily="34" charset="0"/>
              </a:defRPr>
            </a:lvl1pPr>
            <a:lvl2pPr>
              <a:defRPr lang="en-US" dirty="0" smtClean="0">
                <a:latin typeface="Segoe UI" panose="020B0502040204020203" pitchFamily="34" charset="0"/>
              </a:defRPr>
            </a:lvl2pPr>
            <a:lvl3pPr>
              <a:defRPr lang="en-US" dirty="0" smtClean="0">
                <a:latin typeface="Segoe UI" panose="020B0502040204020203" pitchFamily="34" charset="0"/>
              </a:defRPr>
            </a:lvl3pPr>
            <a:lvl4pPr>
              <a:defRPr lang="en-US" dirty="0" smtClean="0">
                <a:latin typeface="Segoe UI" panose="020B0502040204020203" pitchFamily="34" charset="0"/>
              </a:defRPr>
            </a:lvl4pPr>
            <a:lvl5pPr>
              <a:defRPr lang="en-US" dirty="0">
                <a:latin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381000" y="1021080"/>
            <a:ext cx="11487856" cy="228535"/>
          </a:xfrm>
        </p:spPr>
        <p:txBody>
          <a:bodyPr lIns="9144" tIns="0" rIns="0" bIns="0">
            <a:spAutoFit/>
          </a:bodyPr>
          <a:lstStyle>
            <a:lvl1pPr marL="0" indent="0">
              <a:buNone/>
              <a:defRPr sz="1600" spc="-14" baseline="0">
                <a:solidFill>
                  <a:schemeClr val="accent2"/>
                </a:solidFill>
                <a:latin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33816" y="6270900"/>
            <a:ext cx="10739714" cy="4283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2180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49941" y="2938387"/>
            <a:ext cx="7988613" cy="537931"/>
          </a:xfrm>
        </p:spPr>
        <p:txBody>
          <a:bodyPr wrap="none" anchor="t" anchorCtr="0">
            <a:noAutofit/>
          </a:bodyPr>
          <a:lstStyle>
            <a:lvl1pPr algn="l">
              <a:defRPr sz="27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49941" y="3727850"/>
            <a:ext cx="7988613" cy="1656131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48267" indent="0" algn="ctr">
              <a:buNone/>
              <a:defRPr sz="2000"/>
            </a:lvl2pPr>
            <a:lvl3pPr marL="896533" indent="0" algn="ctr">
              <a:buNone/>
              <a:defRPr sz="1800"/>
            </a:lvl3pPr>
            <a:lvl4pPr marL="1344800" indent="0" algn="ctr">
              <a:buNone/>
              <a:defRPr sz="1600"/>
            </a:lvl4pPr>
            <a:lvl5pPr marL="1793067" indent="0" algn="ctr">
              <a:buNone/>
              <a:defRPr sz="1600"/>
            </a:lvl5pPr>
            <a:lvl6pPr marL="2241334" indent="0" algn="ctr">
              <a:buNone/>
              <a:defRPr sz="1600"/>
            </a:lvl6pPr>
            <a:lvl7pPr marL="2689600" indent="0" algn="ctr">
              <a:buNone/>
              <a:defRPr sz="1600"/>
            </a:lvl7pPr>
            <a:lvl8pPr marL="3137867" indent="0" algn="ctr">
              <a:buNone/>
              <a:defRPr sz="1600"/>
            </a:lvl8pPr>
            <a:lvl9pPr marL="3586133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8A526457-AFF9-4C64-ACA9-57BFCF79B20E}" type="datetime1">
              <a:rPr lang="en-US" smtClean="0"/>
              <a:t>3/1/2021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939" y="2209472"/>
            <a:ext cx="1942773" cy="50438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0965F55-11BA-49A6-947C-F5315306624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400" y="6400800"/>
            <a:ext cx="704426" cy="18288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668A5FB-A35F-4120-A0D4-DDE534D458D5}"/>
              </a:ext>
            </a:extLst>
          </p:cNvPr>
          <p:cNvSpPr/>
          <p:nvPr userDrawn="1"/>
        </p:nvSpPr>
        <p:spPr>
          <a:xfrm>
            <a:off x="2" y="0"/>
            <a:ext cx="12192000" cy="990600"/>
          </a:xfrm>
          <a:prstGeom prst="rect">
            <a:avLst/>
          </a:prstGeom>
          <a:solidFill>
            <a:srgbClr val="004E5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800">
              <a:solidFill>
                <a:schemeClr val="bg1"/>
              </a:solidFill>
              <a:latin typeface="Segoe UI" panose="020B0502040204020203" pitchFamily="34" charset="0"/>
            </a:endParaRPr>
          </a:p>
        </p:txBody>
      </p:sp>
      <p:sp>
        <p:nvSpPr>
          <p:cNvPr id="13" name="Slide Number Placeholder 4">
            <a:extLst>
              <a:ext uri="{FF2B5EF4-FFF2-40B4-BE49-F238E27FC236}">
                <a16:creationId xmlns:a16="http://schemas.microsoft.com/office/drawing/2014/main" id="{471800EB-F6BF-4776-B506-3056304E5AE7}"/>
              </a:ext>
            </a:extLst>
          </p:cNvPr>
          <p:cNvSpPr txBox="1">
            <a:spLocks/>
          </p:cNvSpPr>
          <p:nvPr userDrawn="1"/>
        </p:nvSpPr>
        <p:spPr>
          <a:xfrm>
            <a:off x="11277600" y="6356805"/>
            <a:ext cx="533400" cy="304800"/>
          </a:xfrm>
          <a:prstGeom prst="rect">
            <a:avLst/>
          </a:prstGeom>
        </p:spPr>
        <p:txBody>
          <a:bodyPr vert="horz" lIns="76200" tIns="38100" rIns="76200" bIns="38100" rtlCol="0" anchor="ctr"/>
          <a:lstStyle>
            <a:defPPr>
              <a:defRPr lang="en-US"/>
            </a:defPPr>
            <a:lvl1pPr marL="0" algn="r" defTabSz="1172261" rtl="0" eaLnBrk="1" latinLnBrk="0" hangingPunct="1">
              <a:defRPr sz="1412" kern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ea typeface="+mn-ea"/>
                <a:cs typeface="+mn-cs"/>
              </a:defRPr>
            </a:lvl1pPr>
            <a:lvl2pPr marL="586130" algn="l" defTabSz="1172261" rtl="0" eaLnBrk="1" latinLnBrk="0" hangingPunct="1"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72261" algn="l" defTabSz="1172261" rtl="0" eaLnBrk="1" latinLnBrk="0" hangingPunct="1"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58391" algn="l" defTabSz="1172261" rtl="0" eaLnBrk="1" latinLnBrk="0" hangingPunct="1"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4522" algn="l" defTabSz="1172261" rtl="0" eaLnBrk="1" latinLnBrk="0" hangingPunct="1"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30652" algn="l" defTabSz="1172261" rtl="0" eaLnBrk="1" latinLnBrk="0" hangingPunct="1"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16782" algn="l" defTabSz="1172261" rtl="0" eaLnBrk="1" latinLnBrk="0" hangingPunct="1"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02913" algn="l" defTabSz="1172261" rtl="0" eaLnBrk="1" latinLnBrk="0" hangingPunct="1"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89043" algn="l" defTabSz="1172261" rtl="0" eaLnBrk="1" latinLnBrk="0" hangingPunct="1"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DF3BEF6-9E38-45B1-97EE-47997846C2E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77"/>
          <a:stretch/>
        </p:blipFill>
        <p:spPr>
          <a:xfrm>
            <a:off x="10820400" y="6400800"/>
            <a:ext cx="709913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75690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4" name="Picture 4" descr="Image result for kia motors HQ">
            <a:extLst>
              <a:ext uri="{FF2B5EF4-FFF2-40B4-BE49-F238E27FC236}">
                <a16:creationId xmlns:a16="http://schemas.microsoft.com/office/drawing/2014/main" id="{7F3ACFE8-90CC-4B43-AE07-40731FF60D54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43" r="10905" b="24509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C680771-E145-494A-AF5F-BDE0DE15568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4E5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Segoe UI" panose="020B0502040204020203" pitchFamily="34" charset="0"/>
              </a:rPr>
              <a:t>		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1000" y="2938387"/>
            <a:ext cx="11430000" cy="537931"/>
          </a:xfrm>
        </p:spPr>
        <p:txBody>
          <a:bodyPr wrap="none" anchor="t" anchorCtr="0">
            <a:noAutofit/>
          </a:bodyPr>
          <a:lstStyle>
            <a:lvl1pPr algn="l">
              <a:defRPr sz="27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49941" y="3727850"/>
            <a:ext cx="7988613" cy="1656131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48267" indent="0" algn="ctr">
              <a:buNone/>
              <a:defRPr sz="2000"/>
            </a:lvl2pPr>
            <a:lvl3pPr marL="896533" indent="0" algn="ctr">
              <a:buNone/>
              <a:defRPr sz="1800"/>
            </a:lvl3pPr>
            <a:lvl4pPr marL="1344800" indent="0" algn="ctr">
              <a:buNone/>
              <a:defRPr sz="1600"/>
            </a:lvl4pPr>
            <a:lvl5pPr marL="1793067" indent="0" algn="ctr">
              <a:buNone/>
              <a:defRPr sz="1600"/>
            </a:lvl5pPr>
            <a:lvl6pPr marL="2241334" indent="0" algn="ctr">
              <a:buNone/>
              <a:defRPr sz="1600"/>
            </a:lvl6pPr>
            <a:lvl7pPr marL="2689600" indent="0" algn="ctr">
              <a:buNone/>
              <a:defRPr sz="1600"/>
            </a:lvl7pPr>
            <a:lvl8pPr marL="3137867" indent="0" algn="ctr">
              <a:buNone/>
              <a:defRPr sz="1600"/>
            </a:lvl8pPr>
            <a:lvl9pPr marL="3586133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9820B2A3-6DEC-48BD-904B-6CFD85288AA6}" type="datetime1">
              <a:rPr lang="en-US" smtClean="0"/>
              <a:t>3/1/2021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61B8082-4CA1-4814-AD91-104B2863304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400" y="6400800"/>
            <a:ext cx="704426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49154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490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49941" y="2938387"/>
            <a:ext cx="7988613" cy="537931"/>
          </a:xfrm>
        </p:spPr>
        <p:txBody>
          <a:bodyPr wrap="none" anchor="t" anchorCtr="0">
            <a:noAutofit/>
          </a:bodyPr>
          <a:lstStyle>
            <a:lvl1pPr algn="l">
              <a:defRPr sz="27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49941" y="3727850"/>
            <a:ext cx="7988613" cy="1656131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48267" indent="0" algn="ctr">
              <a:buNone/>
              <a:defRPr sz="2000"/>
            </a:lvl2pPr>
            <a:lvl3pPr marL="896533" indent="0" algn="ctr">
              <a:buNone/>
              <a:defRPr sz="1800"/>
            </a:lvl3pPr>
            <a:lvl4pPr marL="1344800" indent="0" algn="ctr">
              <a:buNone/>
              <a:defRPr sz="1600"/>
            </a:lvl4pPr>
            <a:lvl5pPr marL="1793067" indent="0" algn="ctr">
              <a:buNone/>
              <a:defRPr sz="1600"/>
            </a:lvl5pPr>
            <a:lvl6pPr marL="2241334" indent="0" algn="ctr">
              <a:buNone/>
              <a:defRPr sz="1600"/>
            </a:lvl6pPr>
            <a:lvl7pPr marL="2689600" indent="0" algn="ctr">
              <a:buNone/>
              <a:defRPr sz="1600"/>
            </a:lvl7pPr>
            <a:lvl8pPr marL="3137867" indent="0" algn="ctr">
              <a:buNone/>
              <a:defRPr sz="1600"/>
            </a:lvl8pPr>
            <a:lvl9pPr marL="3586133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0CA9C6B9-101A-4078-BFF5-F56952814220}" type="datetime1">
              <a:rPr lang="en-US" smtClean="0"/>
              <a:t>3/1/2021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939" y="2209472"/>
            <a:ext cx="1942773" cy="50438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0965F55-11BA-49A6-947C-F5315306624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400" y="6400800"/>
            <a:ext cx="704426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75690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6B62FE56-11BB-4F56-957C-E2741DC5B8BB}"/>
              </a:ext>
            </a:extLst>
          </p:cNvPr>
          <p:cNvPicPr>
            <a:picLocks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490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C680771-E145-494A-AF5F-BDE0DE15568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4E5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Segoe UI" panose="020B0502040204020203" pitchFamily="34" charset="0"/>
              </a:rPr>
              <a:t>		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1000" y="2938387"/>
            <a:ext cx="11430000" cy="537931"/>
          </a:xfrm>
        </p:spPr>
        <p:txBody>
          <a:bodyPr wrap="none" anchor="t" anchorCtr="0">
            <a:noAutofit/>
          </a:bodyPr>
          <a:lstStyle>
            <a:lvl1pPr algn="l">
              <a:defRPr sz="27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49941" y="3727850"/>
            <a:ext cx="7988613" cy="1656131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48267" indent="0" algn="ctr">
              <a:buNone/>
              <a:defRPr sz="2000"/>
            </a:lvl2pPr>
            <a:lvl3pPr marL="896533" indent="0" algn="ctr">
              <a:buNone/>
              <a:defRPr sz="1800"/>
            </a:lvl3pPr>
            <a:lvl4pPr marL="1344800" indent="0" algn="ctr">
              <a:buNone/>
              <a:defRPr sz="1600"/>
            </a:lvl4pPr>
            <a:lvl5pPr marL="1793067" indent="0" algn="ctr">
              <a:buNone/>
              <a:defRPr sz="1600"/>
            </a:lvl5pPr>
            <a:lvl6pPr marL="2241334" indent="0" algn="ctr">
              <a:buNone/>
              <a:defRPr sz="1600"/>
            </a:lvl6pPr>
            <a:lvl7pPr marL="2689600" indent="0" algn="ctr">
              <a:buNone/>
              <a:defRPr sz="1600"/>
            </a:lvl7pPr>
            <a:lvl8pPr marL="3137867" indent="0" algn="ctr">
              <a:buNone/>
              <a:defRPr sz="1600"/>
            </a:lvl8pPr>
            <a:lvl9pPr marL="3586133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C78578D0-B866-4B94-8BFB-0A234E982D92}" type="datetime1">
              <a:rPr lang="en-US" smtClean="0"/>
              <a:t>3/1/2021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61B8082-4CA1-4814-AD91-104B2863304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400" y="6400800"/>
            <a:ext cx="704426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4915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Boca Images, Stock Photos &amp; Vectors | Shutterstock">
            <a:extLst>
              <a:ext uri="{FF2B5EF4-FFF2-40B4-BE49-F238E27FC236}">
                <a16:creationId xmlns:a16="http://schemas.microsoft.com/office/drawing/2014/main" id="{C796B139-EDD6-418B-86B6-AFF547D02BC9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48" b="8520"/>
          <a:stretch/>
        </p:blipFill>
        <p:spPr bwMode="auto">
          <a:xfrm>
            <a:off x="0" y="4984"/>
            <a:ext cx="12192000" cy="6848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1000" y="2938387"/>
            <a:ext cx="11430000" cy="537931"/>
          </a:xfrm>
        </p:spPr>
        <p:txBody>
          <a:bodyPr wrap="none" anchor="t" anchorCtr="0">
            <a:noAutofit/>
          </a:bodyPr>
          <a:lstStyle>
            <a:lvl1pPr algn="l">
              <a:defRPr sz="27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49941" y="3727850"/>
            <a:ext cx="7988613" cy="1656131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48267" indent="0" algn="ctr">
              <a:buNone/>
              <a:defRPr sz="2000"/>
            </a:lvl2pPr>
            <a:lvl3pPr marL="896533" indent="0" algn="ctr">
              <a:buNone/>
              <a:defRPr sz="1800"/>
            </a:lvl3pPr>
            <a:lvl4pPr marL="1344800" indent="0" algn="ctr">
              <a:buNone/>
              <a:defRPr sz="1600"/>
            </a:lvl4pPr>
            <a:lvl5pPr marL="1793067" indent="0" algn="ctr">
              <a:buNone/>
              <a:defRPr sz="1600"/>
            </a:lvl5pPr>
            <a:lvl6pPr marL="2241334" indent="0" algn="ctr">
              <a:buNone/>
              <a:defRPr sz="1600"/>
            </a:lvl6pPr>
            <a:lvl7pPr marL="2689600" indent="0" algn="ctr">
              <a:buNone/>
              <a:defRPr sz="1600"/>
            </a:lvl7pPr>
            <a:lvl8pPr marL="3137867" indent="0" algn="ctr">
              <a:buNone/>
              <a:defRPr sz="1600"/>
            </a:lvl8pPr>
            <a:lvl9pPr marL="3586133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50CD3886-D9E7-4332-8F54-DED4C0459D9D}" type="datetime1">
              <a:rPr lang="en-US" smtClean="0"/>
              <a:t>3/1/2021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61B8082-4CA1-4814-AD91-104B2863304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400" y="6400800"/>
            <a:ext cx="704426" cy="18288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C680771-E145-494A-AF5F-BDE0DE155687}"/>
              </a:ext>
            </a:extLst>
          </p:cNvPr>
          <p:cNvSpPr/>
          <p:nvPr userDrawn="1"/>
        </p:nvSpPr>
        <p:spPr>
          <a:xfrm>
            <a:off x="0" y="-4984"/>
            <a:ext cx="12192000" cy="6858000"/>
          </a:xfrm>
          <a:prstGeom prst="rect">
            <a:avLst/>
          </a:prstGeom>
          <a:solidFill>
            <a:srgbClr val="004E59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Segoe UI" panose="020B0502040204020203" pitchFamily="34" charset="0"/>
              </a:rPr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353949154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4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AC98557-C9EF-46C0-ACD8-4FD23549268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FAE75BB-1AD1-46D5-8E07-38E7D1FB92C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4E5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Segoe UI" panose="020B0502040204020203" pitchFamily="34" charset="0"/>
              </a:rPr>
              <a:t>		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2171" y="4590160"/>
            <a:ext cx="10515210" cy="1498923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  <a:latin typeface="Segoe UI" panose="020B0502040204020203" pitchFamily="34" charset="0"/>
              </a:defRPr>
            </a:lvl1pPr>
            <a:lvl2pPr marL="448267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896533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44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79306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4133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689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3786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58613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FC28AE92-E7FB-45DC-A9F2-947463E77ED3}" type="datetime1">
              <a:rPr lang="en-US" smtClean="0"/>
              <a:t>3/1/2021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2170" y="2331035"/>
            <a:ext cx="11205363" cy="896552"/>
          </a:xfrm>
        </p:spPr>
        <p:txBody>
          <a:bodyPr anchor="t" anchorCtr="0">
            <a:noAutofit/>
          </a:bodyPr>
          <a:lstStyle>
            <a:lvl1pPr algn="l">
              <a:defRPr sz="5300">
                <a:solidFill>
                  <a:schemeClr val="bg1"/>
                </a:soli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AC7F00A-F86F-4137-BF70-C36BF607941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400" y="6400800"/>
            <a:ext cx="704426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92595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B7FDDA0-9A72-4EF9-A2D2-0E17F0F1CF8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E89F687-D33C-4157-BC5C-7A3EB7EF9B3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4E5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Segoe UI" panose="020B0502040204020203" pitchFamily="34" charset="0"/>
              </a:rPr>
              <a:t>		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700" y="266700"/>
            <a:ext cx="10515211" cy="457200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6700" y="1143000"/>
            <a:ext cx="10515211" cy="4350456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Segoe UI" panose="020B0502040204020203" pitchFamily="34" charset="0"/>
              </a:defRPr>
            </a:lvl1pPr>
            <a:lvl2pPr>
              <a:defRPr>
                <a:solidFill>
                  <a:schemeClr val="bg1"/>
                </a:solidFill>
                <a:latin typeface="Segoe UI" panose="020B0502040204020203" pitchFamily="34" charset="0"/>
              </a:defRPr>
            </a:lvl2pPr>
            <a:lvl3pPr>
              <a:defRPr>
                <a:solidFill>
                  <a:schemeClr val="bg1"/>
                </a:solidFill>
                <a:latin typeface="Segoe UI" panose="020B0502040204020203" pitchFamily="34" charset="0"/>
              </a:defRPr>
            </a:lvl3pPr>
            <a:lvl4pPr>
              <a:defRPr>
                <a:solidFill>
                  <a:schemeClr val="bg1"/>
                </a:solidFill>
                <a:latin typeface="Segoe UI" panose="020B0502040204020203" pitchFamily="34" charset="0"/>
              </a:defRPr>
            </a:lvl4pPr>
            <a:lvl5pPr>
              <a:defRPr>
                <a:solidFill>
                  <a:schemeClr val="bg1"/>
                </a:solidFill>
                <a:latin typeface="Segoe UI" panose="020B05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6D49941C-DB0A-4679-89B5-9C21D0DD35E3}" type="datetime1">
              <a:rPr lang="en-US" smtClean="0"/>
              <a:t>3/1/2021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0937B85-B95A-4743-A758-7FD5A4CDD66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400" y="6400800"/>
            <a:ext cx="704426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49911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B7FDDA0-9A72-4EF9-A2D2-0E17F0F1CF8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E89F687-D33C-4157-BC5C-7A3EB7EF9B3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4E59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Segoe UI" panose="020B0502040204020203" pitchFamily="34" charset="0"/>
              </a:rPr>
              <a:t>		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700" y="266700"/>
            <a:ext cx="10515211" cy="457200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6700" y="1143000"/>
            <a:ext cx="10515211" cy="4350456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Segoe UI" panose="020B0502040204020203" pitchFamily="34" charset="0"/>
              </a:defRPr>
            </a:lvl1pPr>
            <a:lvl2pPr>
              <a:defRPr>
                <a:solidFill>
                  <a:schemeClr val="bg1"/>
                </a:solidFill>
                <a:latin typeface="Segoe UI" panose="020B0502040204020203" pitchFamily="34" charset="0"/>
              </a:defRPr>
            </a:lvl2pPr>
            <a:lvl3pPr>
              <a:defRPr>
                <a:solidFill>
                  <a:schemeClr val="bg1"/>
                </a:solidFill>
                <a:latin typeface="Segoe UI" panose="020B0502040204020203" pitchFamily="34" charset="0"/>
              </a:defRPr>
            </a:lvl3pPr>
            <a:lvl4pPr>
              <a:defRPr>
                <a:solidFill>
                  <a:schemeClr val="bg1"/>
                </a:solidFill>
                <a:latin typeface="Segoe UI" panose="020B0502040204020203" pitchFamily="34" charset="0"/>
              </a:defRPr>
            </a:lvl4pPr>
            <a:lvl5pPr>
              <a:defRPr>
                <a:solidFill>
                  <a:schemeClr val="bg1"/>
                </a:solidFill>
                <a:latin typeface="Segoe UI" panose="020B05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DF9E67F-A3B7-4A8B-9FCE-386664CBB2FF}" type="datetime1">
              <a:rPr lang="en-US" smtClean="0"/>
              <a:t>3/1/2021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0937B85-B95A-4743-A758-7FD5A4CDD66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400" y="6400800"/>
            <a:ext cx="704426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49911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5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https://s-media-cache-ak0.pinimg.com/originals/56/3f/a2/563fa26398dc80e6c5b03695b4b05951.jpg">
            <a:extLst>
              <a:ext uri="{FF2B5EF4-FFF2-40B4-BE49-F238E27FC236}">
                <a16:creationId xmlns:a16="http://schemas.microsoft.com/office/drawing/2014/main" id="{2E825CFE-0636-45FA-8A13-E6196B14C82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143000"/>
            <a:ext cx="12192000" cy="940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FAE75BB-1AD1-46D5-8E07-38E7D1FB92C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4E5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Segoe UI" panose="020B0502040204020203" pitchFamily="34" charset="0"/>
              </a:rPr>
              <a:t>		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2171" y="4590160"/>
            <a:ext cx="10515210" cy="1498923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  <a:latin typeface="Segoe UI" panose="020B0502040204020203" pitchFamily="34" charset="0"/>
              </a:defRPr>
            </a:lvl1pPr>
            <a:lvl2pPr marL="448267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896533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44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79306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4133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689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3786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58613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8B99226-B444-44C2-887F-F0B1EA1A8CDA}" type="datetime1">
              <a:rPr lang="en-US" smtClean="0"/>
              <a:t>3/1/2021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2170" y="2331035"/>
            <a:ext cx="11205363" cy="896552"/>
          </a:xfrm>
        </p:spPr>
        <p:txBody>
          <a:bodyPr anchor="t" anchorCtr="0">
            <a:noAutofit/>
          </a:bodyPr>
          <a:lstStyle>
            <a:lvl1pPr algn="l">
              <a:defRPr sz="5300">
                <a:solidFill>
                  <a:schemeClr val="bg1"/>
                </a:soli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4AEF935-9427-4AC1-8E61-AE96D9F3487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400" y="6400800"/>
            <a:ext cx="704426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78875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2_Section Header">
    <p:bg>
      <p:bgPr>
        <a:solidFill>
          <a:srgbClr val="0096A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198E95B-5C91-4D5C-A2D1-6735F60790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0949" b="742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369CD0C-8BF2-4E3E-8C85-09B075B0434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4E5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Segoe UI" panose="020B0502040204020203" pitchFamily="34" charset="0"/>
              </a:rPr>
              <a:t>		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0" y="4724400"/>
            <a:ext cx="10515210" cy="1524000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  <a:latin typeface="Segoe UI" panose="020B0502040204020203" pitchFamily="34" charset="0"/>
              </a:defRPr>
            </a:lvl1pPr>
            <a:lvl2pPr marL="448267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896533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44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79306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4133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689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3786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58613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BDD0E02C-78BB-4309-ADFF-DF612ADAA572}" type="datetime1">
              <a:rPr lang="en-US" smtClean="0"/>
              <a:t>3/1/2021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3657600"/>
            <a:ext cx="10668000" cy="914400"/>
          </a:xfrm>
        </p:spPr>
        <p:txBody>
          <a:bodyPr tIns="91440" bIns="91440" anchor="t" anchorCtr="0">
            <a:noAutofit/>
          </a:bodyPr>
          <a:lstStyle>
            <a:lvl1pPr algn="l">
              <a:defRPr sz="5300">
                <a:solidFill>
                  <a:schemeClr val="bg1"/>
                </a:soli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D36EFAE-173A-431F-8B79-18B410985F9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400" y="6400800"/>
            <a:ext cx="704426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76792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573"/>
          <a:stretch/>
        </p:blipFill>
        <p:spPr>
          <a:xfrm>
            <a:off x="-2390669" y="-1"/>
            <a:ext cx="14582669" cy="6858000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2171" y="4590160"/>
            <a:ext cx="10515210" cy="1498923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</a:defRPr>
            </a:lvl1pPr>
            <a:lvl2pPr marL="448267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896533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44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79306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4133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689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3786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58613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BB405617-3D1C-4DDF-BD2C-09ADAA70053A}" type="datetime1">
              <a:rPr lang="en-US" smtClean="0"/>
              <a:t>3/1/2021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2170" y="2331035"/>
            <a:ext cx="11205363" cy="896552"/>
          </a:xfrm>
        </p:spPr>
        <p:txBody>
          <a:bodyPr anchor="t" anchorCtr="0">
            <a:noAutofit/>
          </a:bodyPr>
          <a:lstStyle>
            <a:lvl1pPr algn="l">
              <a:defRPr sz="5300">
                <a:solidFill>
                  <a:srgbClr val="004E59"/>
                </a:soli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714EBA0-C440-4D49-AAB8-E1ECDF6B67E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400" y="6400800"/>
            <a:ext cx="704426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82682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573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2171" y="4590160"/>
            <a:ext cx="10515210" cy="1498923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</a:defRPr>
            </a:lvl1pPr>
            <a:lvl2pPr marL="448267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896533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44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79306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4133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689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3786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58613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B4CDD809-FD8E-4297-82D9-21DF4F1C1BFB}" type="datetime1">
              <a:rPr lang="en-US" smtClean="0"/>
              <a:t>3/1/2021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2043" y="2679540"/>
            <a:ext cx="11205363" cy="896552"/>
          </a:xfrm>
        </p:spPr>
        <p:txBody>
          <a:bodyPr anchor="t" anchorCtr="0">
            <a:noAutofit/>
          </a:bodyPr>
          <a:lstStyle>
            <a:lvl1pPr algn="l">
              <a:defRPr sz="5300">
                <a:solidFill>
                  <a:srgbClr val="004E59"/>
                </a:soli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714EBA0-C440-4D49-AAB8-E1ECDF6B67E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400" y="6400800"/>
            <a:ext cx="704426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82682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3_Section Header">
    <p:bg>
      <p:bgPr>
        <a:solidFill>
          <a:srgbClr val="004E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-1" y="3"/>
            <a:ext cx="12192000" cy="6858000"/>
          </a:xfrm>
          <a:prstGeom prst="rect">
            <a:avLst/>
          </a:prstGeom>
          <a:solidFill>
            <a:srgbClr val="004E5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bg1"/>
              </a:solidFill>
              <a:latin typeface="Segoe UI" panose="020B0502040204020203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2171" y="4590160"/>
            <a:ext cx="10515210" cy="1498923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</a:defRPr>
            </a:lvl1pPr>
            <a:lvl2pPr marL="448267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896533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44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79306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4133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689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3786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58613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3FDDE210-ACBE-4586-9A46-AFFFDBFA714C}" type="datetime1">
              <a:rPr lang="en-US" smtClean="0"/>
              <a:t>3/1/2021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2170" y="2980723"/>
            <a:ext cx="11205363" cy="896552"/>
          </a:xfrm>
        </p:spPr>
        <p:txBody>
          <a:bodyPr anchor="t" anchorCtr="0">
            <a:noAutofit/>
          </a:bodyPr>
          <a:lstStyle>
            <a:lvl1pPr algn="l">
              <a:defRPr sz="5300">
                <a:solidFill>
                  <a:schemeClr val="bg1"/>
                </a:soli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4EC61EA-4242-4C46-82F7-F70F2018C81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400" y="6400800"/>
            <a:ext cx="704426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27312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Boca Images, Stock Photos &amp; Vectors | Shutterstock">
            <a:extLst>
              <a:ext uri="{FF2B5EF4-FFF2-40B4-BE49-F238E27FC236}">
                <a16:creationId xmlns:a16="http://schemas.microsoft.com/office/drawing/2014/main" id="{3512A7AD-6981-4690-B10A-F58BE14975CE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48" b="8520"/>
          <a:stretch/>
        </p:blipFill>
        <p:spPr bwMode="auto">
          <a:xfrm>
            <a:off x="0" y="-95250"/>
            <a:ext cx="12192000" cy="7042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2171" y="4590160"/>
            <a:ext cx="10515210" cy="1498923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</a:defRPr>
            </a:lvl1pPr>
            <a:lvl2pPr marL="448267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896533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44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79306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4133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689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3786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58613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F2281ED2-674C-47AC-9CED-8B0BA72C064C}" type="datetime1">
              <a:rPr lang="en-US" smtClean="0"/>
              <a:t>3/1/2021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929" y="2532447"/>
            <a:ext cx="11205363" cy="896552"/>
          </a:xfrm>
        </p:spPr>
        <p:txBody>
          <a:bodyPr anchor="t" anchorCtr="0">
            <a:noAutofit/>
          </a:bodyPr>
          <a:lstStyle>
            <a:lvl1pPr algn="l">
              <a:defRPr sz="5300">
                <a:solidFill>
                  <a:srgbClr val="004E59"/>
                </a:soli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714EBA0-C440-4D49-AAB8-E1ECDF6B67E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400" y="6400800"/>
            <a:ext cx="704426" cy="18288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D4D9476-FB4A-49DC-9ECA-F76016464E91}"/>
              </a:ext>
            </a:extLst>
          </p:cNvPr>
          <p:cNvSpPr/>
          <p:nvPr userDrawn="1"/>
        </p:nvSpPr>
        <p:spPr>
          <a:xfrm>
            <a:off x="-6225" y="-105220"/>
            <a:ext cx="12198224" cy="7042901"/>
          </a:xfrm>
          <a:prstGeom prst="rect">
            <a:avLst/>
          </a:prstGeom>
          <a:solidFill>
            <a:srgbClr val="004E59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Segoe UI" panose="020B0502040204020203" pitchFamily="34" charset="0"/>
              </a:rPr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18908268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3/1/2021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3_Section Header">
    <p:bg>
      <p:bgPr>
        <a:solidFill>
          <a:srgbClr val="004E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-1" y="3"/>
            <a:ext cx="12192000" cy="6858000"/>
          </a:xfrm>
          <a:prstGeom prst="rect">
            <a:avLst/>
          </a:prstGeom>
          <a:solidFill>
            <a:srgbClr val="004E5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bg1"/>
              </a:solidFill>
              <a:latin typeface="Segoe UI" panose="020B0502040204020203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2171" y="4590160"/>
            <a:ext cx="10515210" cy="1498923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</a:defRPr>
            </a:lvl1pPr>
            <a:lvl2pPr marL="448267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896533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44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79306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4133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689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3786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58613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76941" y="6370233"/>
            <a:ext cx="2743459" cy="304800"/>
          </a:xfrm>
        </p:spPr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00656312-FEEB-418F-A540-2E2358D5B219}" type="datetime1">
              <a:rPr lang="en-US" smtClean="0"/>
              <a:t>3/1/2021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34060" y="6370233"/>
            <a:ext cx="4115189" cy="364224"/>
          </a:xfrm>
        </p:spPr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2170" y="6318284"/>
            <a:ext cx="533400" cy="304800"/>
          </a:xfrm>
        </p:spPr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2170" y="2980723"/>
            <a:ext cx="11205363" cy="896552"/>
          </a:xfrm>
        </p:spPr>
        <p:txBody>
          <a:bodyPr anchor="t" anchorCtr="0">
            <a:noAutofit/>
          </a:bodyPr>
          <a:lstStyle>
            <a:lvl1pPr algn="l">
              <a:defRPr sz="5300">
                <a:solidFill>
                  <a:schemeClr val="bg1"/>
                </a:soli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4EC61EA-4242-4C46-82F7-F70F2018C81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400" y="6400800"/>
            <a:ext cx="704426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27312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FAB9380-E128-4FF7-894E-99C44FC5B490}" type="datetime1">
              <a:rPr lang="en-US" smtClean="0"/>
              <a:t>3/1/2021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" y="4"/>
            <a:ext cx="9980838" cy="818148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" y="0"/>
            <a:ext cx="12192000" cy="990600"/>
          </a:xfrm>
          <a:prstGeom prst="rect">
            <a:avLst/>
          </a:prstGeom>
          <a:solidFill>
            <a:srgbClr val="004E59"/>
          </a:solidFill>
          <a:ln>
            <a:solidFill>
              <a:srgbClr val="0263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200" rIns="76200" rtlCol="0" anchor="ctr"/>
          <a:lstStyle/>
          <a:p>
            <a:pPr algn="ctr"/>
            <a:endParaRPr lang="en-US" sz="1800">
              <a:solidFill>
                <a:schemeClr val="bg1"/>
              </a:solidFill>
              <a:latin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11430000" cy="533400"/>
          </a:xfrm>
          <a:noFill/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16555EA-DF61-4D1D-A390-A2A781A275E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77"/>
          <a:stretch/>
        </p:blipFill>
        <p:spPr>
          <a:xfrm>
            <a:off x="10820400" y="6400800"/>
            <a:ext cx="709913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32468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F8D8F9B5-2365-4F3C-A11A-B43FB5EEA6E1}" type="datetime1">
              <a:rPr lang="en-US" smtClean="0"/>
              <a:t>3/1/2021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" y="4"/>
            <a:ext cx="9980838" cy="818148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" y="0"/>
            <a:ext cx="12192000" cy="990600"/>
          </a:xfrm>
          <a:prstGeom prst="rect">
            <a:avLst/>
          </a:prstGeom>
          <a:solidFill>
            <a:srgbClr val="006580"/>
          </a:solidFill>
          <a:ln>
            <a:solidFill>
              <a:srgbClr val="0263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200" rIns="76200" rtlCol="0" anchor="ctr"/>
          <a:lstStyle/>
          <a:p>
            <a:pPr algn="ctr"/>
            <a:endParaRPr lang="en-US" sz="1800">
              <a:solidFill>
                <a:schemeClr val="bg1"/>
              </a:solidFill>
              <a:latin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11430000" cy="533400"/>
          </a:xfrm>
          <a:noFill/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16555EA-DF61-4D1D-A390-A2A781A275E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77"/>
          <a:stretch/>
        </p:blipFill>
        <p:spPr>
          <a:xfrm>
            <a:off x="10820400" y="6400800"/>
            <a:ext cx="709913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803117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8F97E55-68B0-4E78-8819-96463181F0E0}"/>
              </a:ext>
            </a:extLst>
          </p:cNvPr>
          <p:cNvSpPr/>
          <p:nvPr userDrawn="1"/>
        </p:nvSpPr>
        <p:spPr>
          <a:xfrm>
            <a:off x="2" y="0"/>
            <a:ext cx="12192000" cy="990600"/>
          </a:xfrm>
          <a:prstGeom prst="rect">
            <a:avLst/>
          </a:prstGeom>
          <a:solidFill>
            <a:srgbClr val="004E5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800">
              <a:solidFill>
                <a:schemeClr val="bg1"/>
              </a:solidFill>
              <a:latin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11430000" cy="533400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219200"/>
            <a:ext cx="11430000" cy="4350456"/>
          </a:xfrm>
        </p:spPr>
        <p:txBody>
          <a:bodyPr tIns="91440" bIns="91440">
            <a:noAutofit/>
          </a:bodyPr>
          <a:lstStyle>
            <a:lvl1pPr marL="0" indent="0">
              <a:lnSpc>
                <a:spcPct val="120000"/>
              </a:lnSpc>
              <a:spcBef>
                <a:spcPts val="1000"/>
              </a:spcBef>
              <a:buNone/>
              <a:defRPr sz="1200">
                <a:latin typeface="Segoe UI" panose="020B0502040204020203" pitchFamily="34" charset="0"/>
              </a:defRPr>
            </a:lvl1pPr>
            <a:lvl2pPr marL="448266" indent="0">
              <a:lnSpc>
                <a:spcPct val="120000"/>
              </a:lnSpc>
              <a:spcBef>
                <a:spcPts val="1000"/>
              </a:spcBef>
              <a:buNone/>
              <a:defRPr sz="1200">
                <a:latin typeface="Segoe UI" panose="020B0502040204020203" pitchFamily="34" charset="0"/>
              </a:defRPr>
            </a:lvl2pPr>
            <a:lvl3pPr marL="896533" indent="0">
              <a:lnSpc>
                <a:spcPct val="120000"/>
              </a:lnSpc>
              <a:spcBef>
                <a:spcPts val="1000"/>
              </a:spcBef>
              <a:buNone/>
              <a:defRPr sz="1200">
                <a:latin typeface="Segoe UI" panose="020B0502040204020203" pitchFamily="34" charset="0"/>
              </a:defRPr>
            </a:lvl3pPr>
            <a:lvl4pPr marL="1344800" indent="0">
              <a:lnSpc>
                <a:spcPct val="120000"/>
              </a:lnSpc>
              <a:spcBef>
                <a:spcPts val="1000"/>
              </a:spcBef>
              <a:buNone/>
              <a:defRPr sz="1200">
                <a:latin typeface="Segoe UI" panose="020B0502040204020203" pitchFamily="34" charset="0"/>
              </a:defRPr>
            </a:lvl4pPr>
            <a:lvl5pPr marL="1793067" indent="0">
              <a:lnSpc>
                <a:spcPct val="120000"/>
              </a:lnSpc>
              <a:spcBef>
                <a:spcPts val="1000"/>
              </a:spcBef>
              <a:buNone/>
              <a:defRPr sz="1200">
                <a:latin typeface="Segoe UI" panose="020B05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762E18B4-4BF6-4329-BD74-08CAE2A73352}" type="datetime1">
              <a:rPr lang="en-US" smtClean="0"/>
              <a:t>3/1/2021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A8DF217-1EAD-4B4A-A2F2-041F388DEC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77"/>
          <a:stretch/>
        </p:blipFill>
        <p:spPr>
          <a:xfrm>
            <a:off x="10820400" y="6400800"/>
            <a:ext cx="709913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67220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8F97E55-68B0-4E78-8819-96463181F0E0}"/>
              </a:ext>
            </a:extLst>
          </p:cNvPr>
          <p:cNvSpPr/>
          <p:nvPr userDrawn="1"/>
        </p:nvSpPr>
        <p:spPr>
          <a:xfrm>
            <a:off x="2" y="0"/>
            <a:ext cx="12192000" cy="990600"/>
          </a:xfrm>
          <a:prstGeom prst="rect">
            <a:avLst/>
          </a:prstGeom>
          <a:solidFill>
            <a:srgbClr val="004E5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800">
              <a:solidFill>
                <a:schemeClr val="bg1"/>
              </a:solidFill>
              <a:latin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11430000" cy="533400"/>
          </a:xfrm>
        </p:spPr>
        <p:txBody>
          <a:bodyPr tIns="91440" bIns="91440"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676400"/>
            <a:ext cx="5334000" cy="4419600"/>
          </a:xfrm>
        </p:spPr>
        <p:txBody>
          <a:bodyPr tIns="91440" bIns="91440">
            <a:noAutofit/>
          </a:bodyPr>
          <a:lstStyle>
            <a:lvl1pPr marL="0" indent="0">
              <a:lnSpc>
                <a:spcPct val="120000"/>
              </a:lnSpc>
              <a:spcBef>
                <a:spcPts val="1000"/>
              </a:spcBef>
              <a:buNone/>
              <a:defRPr sz="1200">
                <a:latin typeface="Segoe UI" panose="020B0502040204020203" pitchFamily="34" charset="0"/>
              </a:defRPr>
            </a:lvl1pPr>
            <a:lvl2pPr marL="448266" indent="0">
              <a:lnSpc>
                <a:spcPct val="120000"/>
              </a:lnSpc>
              <a:spcBef>
                <a:spcPts val="1000"/>
              </a:spcBef>
              <a:buNone/>
              <a:defRPr sz="1200">
                <a:latin typeface="Segoe UI" panose="020B0502040204020203" pitchFamily="34" charset="0"/>
              </a:defRPr>
            </a:lvl2pPr>
            <a:lvl3pPr marL="896533" indent="0">
              <a:lnSpc>
                <a:spcPct val="120000"/>
              </a:lnSpc>
              <a:spcBef>
                <a:spcPts val="1000"/>
              </a:spcBef>
              <a:buNone/>
              <a:defRPr sz="1200">
                <a:latin typeface="Segoe UI" panose="020B0502040204020203" pitchFamily="34" charset="0"/>
              </a:defRPr>
            </a:lvl3pPr>
            <a:lvl4pPr marL="1344800" indent="0">
              <a:lnSpc>
                <a:spcPct val="120000"/>
              </a:lnSpc>
              <a:spcBef>
                <a:spcPts val="1000"/>
              </a:spcBef>
              <a:buNone/>
              <a:defRPr sz="1200">
                <a:latin typeface="Segoe UI" panose="020B0502040204020203" pitchFamily="34" charset="0"/>
              </a:defRPr>
            </a:lvl4pPr>
            <a:lvl5pPr marL="1793067" indent="0">
              <a:lnSpc>
                <a:spcPct val="120000"/>
              </a:lnSpc>
              <a:spcBef>
                <a:spcPts val="1000"/>
              </a:spcBef>
              <a:buNone/>
              <a:defRPr sz="1200">
                <a:latin typeface="Segoe UI" panose="020B05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026FB18B-FFF7-4131-8050-671229E2954B}" type="datetime1">
              <a:rPr lang="en-US" smtClean="0"/>
              <a:t>3/1/2021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1026E56-FB1E-43F7-9EDA-3E69635CD0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1000" y="1219200"/>
            <a:ext cx="5334000" cy="322792"/>
          </a:xfrm>
        </p:spPr>
        <p:txBody>
          <a:bodyPr tIns="91440" bIns="91440">
            <a:noAutofit/>
          </a:bodyPr>
          <a:lstStyle>
            <a:lvl1pPr marL="0" indent="0">
              <a:buNone/>
              <a:defRPr sz="2000">
                <a:latin typeface="+mj-lt"/>
              </a:defRPr>
            </a:lvl1pPr>
            <a:lvl2pPr marL="448266" indent="0">
              <a:buNone/>
              <a:defRPr sz="2000">
                <a:latin typeface="+mj-lt"/>
              </a:defRPr>
            </a:lvl2pPr>
            <a:lvl3pPr marL="896533" indent="0">
              <a:buNone/>
              <a:defRPr sz="2000">
                <a:latin typeface="+mj-lt"/>
              </a:defRPr>
            </a:lvl3pPr>
            <a:lvl4pPr marL="1344800" indent="0">
              <a:buNone/>
              <a:defRPr sz="2000">
                <a:latin typeface="+mj-lt"/>
              </a:defRPr>
            </a:lvl4pPr>
            <a:lvl5pPr marL="1793067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4414025-9975-41E8-9FC5-0DF320B942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77"/>
          <a:stretch/>
        </p:blipFill>
        <p:spPr>
          <a:xfrm>
            <a:off x="10820400" y="6400800"/>
            <a:ext cx="709913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88003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8F97E55-68B0-4E78-8819-96463181F0E0}"/>
              </a:ext>
            </a:extLst>
          </p:cNvPr>
          <p:cNvSpPr/>
          <p:nvPr userDrawn="1"/>
        </p:nvSpPr>
        <p:spPr>
          <a:xfrm>
            <a:off x="2" y="0"/>
            <a:ext cx="12192000" cy="990600"/>
          </a:xfrm>
          <a:prstGeom prst="rect">
            <a:avLst/>
          </a:prstGeom>
          <a:solidFill>
            <a:srgbClr val="004E5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200" tIns="76200" rIns="76200" bIns="76200" rtlCol="0" anchor="ctr"/>
          <a:lstStyle/>
          <a:p>
            <a:pPr algn="ctr"/>
            <a:endParaRPr lang="en-US" sz="1800">
              <a:solidFill>
                <a:schemeClr val="bg1"/>
              </a:solidFill>
              <a:latin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11430000" cy="533400"/>
          </a:xfrm>
        </p:spPr>
        <p:txBody>
          <a:bodyPr tIns="91440" bIns="91440"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09800" y="1676400"/>
            <a:ext cx="9601200" cy="762000"/>
          </a:xfrm>
        </p:spPr>
        <p:txBody>
          <a:bodyPr tIns="91440" bIns="91440">
            <a:noAutofit/>
          </a:bodyPr>
          <a:lstStyle>
            <a:lvl1pPr marL="0" indent="0">
              <a:lnSpc>
                <a:spcPct val="120000"/>
              </a:lnSpc>
              <a:spcBef>
                <a:spcPts val="1000"/>
              </a:spcBef>
              <a:buNone/>
              <a:defRPr sz="1200">
                <a:latin typeface="Segoe UI" panose="020B0502040204020203" pitchFamily="34" charset="0"/>
              </a:defRPr>
            </a:lvl1pPr>
            <a:lvl2pPr marL="448266" indent="0">
              <a:buNone/>
              <a:defRPr sz="1200">
                <a:latin typeface="+mn-lt"/>
              </a:defRPr>
            </a:lvl2pPr>
            <a:lvl3pPr marL="896533" indent="0">
              <a:buNone/>
              <a:defRPr sz="1200">
                <a:latin typeface="+mn-lt"/>
              </a:defRPr>
            </a:lvl3pPr>
            <a:lvl4pPr marL="1344800" indent="0">
              <a:buNone/>
              <a:defRPr sz="1200">
                <a:latin typeface="+mn-lt"/>
              </a:defRPr>
            </a:lvl4pPr>
            <a:lvl5pPr marL="1793067" indent="0">
              <a:buNone/>
              <a:defRPr sz="12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97133851-711D-4229-8641-413BA8E8C246}" type="datetime1">
              <a:rPr lang="en-US" smtClean="0"/>
              <a:t>3/1/2021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1026E56-FB1E-43F7-9EDA-3E69635CD0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09800" y="1219200"/>
            <a:ext cx="9715499" cy="381000"/>
          </a:xfrm>
        </p:spPr>
        <p:txBody>
          <a:bodyPr tIns="91440" bIns="91440">
            <a:noAutofit/>
          </a:bodyPr>
          <a:lstStyle>
            <a:lvl1pPr marL="0" indent="0">
              <a:buNone/>
              <a:defRPr sz="2000">
                <a:latin typeface="+mj-lt"/>
              </a:defRPr>
            </a:lvl1pPr>
            <a:lvl2pPr marL="448266" indent="0">
              <a:buNone/>
              <a:defRPr sz="2000">
                <a:latin typeface="+mj-lt"/>
              </a:defRPr>
            </a:lvl2pPr>
            <a:lvl3pPr marL="896533" indent="0">
              <a:buNone/>
              <a:defRPr sz="2000">
                <a:latin typeface="+mj-lt"/>
              </a:defRPr>
            </a:lvl3pPr>
            <a:lvl4pPr marL="1344800" indent="0">
              <a:buNone/>
              <a:defRPr sz="2000">
                <a:latin typeface="+mj-lt"/>
              </a:defRPr>
            </a:lvl4pPr>
            <a:lvl5pPr marL="1793067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F563948A-318B-4390-8E4D-036A81F512A6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2209800" y="2819400"/>
            <a:ext cx="9639298" cy="636793"/>
          </a:xfrm>
        </p:spPr>
        <p:txBody>
          <a:bodyPr tIns="91440" bIns="91440">
            <a:noAutofit/>
          </a:bodyPr>
          <a:lstStyle>
            <a:lvl1pPr marL="0" indent="0">
              <a:lnSpc>
                <a:spcPct val="120000"/>
              </a:lnSpc>
              <a:spcBef>
                <a:spcPts val="1000"/>
              </a:spcBef>
              <a:buNone/>
              <a:defRPr sz="1000">
                <a:latin typeface="Segoe UI" panose="020B0502040204020203" pitchFamily="34" charset="0"/>
              </a:defRPr>
            </a:lvl1pPr>
            <a:lvl2pPr marL="448266" indent="0">
              <a:buNone/>
              <a:defRPr sz="1200">
                <a:latin typeface="+mn-lt"/>
              </a:defRPr>
            </a:lvl2pPr>
            <a:lvl3pPr marL="896533" indent="0">
              <a:buNone/>
              <a:defRPr sz="1200">
                <a:latin typeface="+mn-lt"/>
              </a:defRPr>
            </a:lvl3pPr>
            <a:lvl4pPr marL="1344800" indent="0">
              <a:buNone/>
              <a:defRPr sz="1200">
                <a:latin typeface="+mn-lt"/>
              </a:defRPr>
            </a:lvl4pPr>
            <a:lvl5pPr marL="1793067" indent="0">
              <a:buNone/>
              <a:defRPr sz="12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2AD0E7F6-4B25-41E6-A3A0-23177BB0630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209800" y="2514600"/>
            <a:ext cx="1752408" cy="228600"/>
          </a:xfrm>
        </p:spPr>
        <p:txBody>
          <a:bodyPr tIns="91440" bIns="91440">
            <a:noAutofit/>
          </a:bodyPr>
          <a:lstStyle>
            <a:lvl1pPr marL="0" indent="0">
              <a:buNone/>
              <a:defRPr sz="1200">
                <a:latin typeface="+mj-lt"/>
              </a:defRPr>
            </a:lvl1pPr>
            <a:lvl2pPr marL="448266" indent="0">
              <a:buNone/>
              <a:defRPr sz="2000">
                <a:latin typeface="+mj-lt"/>
              </a:defRPr>
            </a:lvl2pPr>
            <a:lvl3pPr marL="896533" indent="0">
              <a:buNone/>
              <a:defRPr sz="2000">
                <a:latin typeface="+mj-lt"/>
              </a:defRPr>
            </a:lvl3pPr>
            <a:lvl4pPr marL="1344800" indent="0">
              <a:buNone/>
              <a:defRPr sz="2000">
                <a:latin typeface="+mj-lt"/>
              </a:defRPr>
            </a:lvl4pPr>
            <a:lvl5pPr marL="1793067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A4AA2593-D531-4835-B3BF-CF108C3D1C1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81000" y="1219200"/>
            <a:ext cx="1524000" cy="1524000"/>
          </a:xfrm>
        </p:spPr>
        <p:txBody>
          <a:bodyPr tIns="91440" bIns="91440"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8B1E0DD-9C3B-4861-B9C7-658DE1B3A2CA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2220383" y="4267200"/>
            <a:ext cx="9601200" cy="609600"/>
          </a:xfrm>
        </p:spPr>
        <p:txBody>
          <a:bodyPr tIns="91440" bIns="91440">
            <a:noAutofit/>
          </a:bodyPr>
          <a:lstStyle>
            <a:lvl1pPr marL="0" indent="0">
              <a:lnSpc>
                <a:spcPct val="120000"/>
              </a:lnSpc>
              <a:spcBef>
                <a:spcPts val="1000"/>
              </a:spcBef>
              <a:buNone/>
              <a:defRPr sz="1200">
                <a:latin typeface="Segoe UI" panose="020B0502040204020203" pitchFamily="34" charset="0"/>
              </a:defRPr>
            </a:lvl1pPr>
            <a:lvl2pPr marL="448266" indent="0">
              <a:buNone/>
              <a:defRPr sz="1200">
                <a:latin typeface="+mn-lt"/>
              </a:defRPr>
            </a:lvl2pPr>
            <a:lvl3pPr marL="896533" indent="0">
              <a:buNone/>
              <a:defRPr sz="1200">
                <a:latin typeface="+mn-lt"/>
              </a:defRPr>
            </a:lvl3pPr>
            <a:lvl4pPr marL="1344800" indent="0">
              <a:buNone/>
              <a:defRPr sz="1200">
                <a:latin typeface="+mn-lt"/>
              </a:defRPr>
            </a:lvl4pPr>
            <a:lvl5pPr marL="1793067" indent="0">
              <a:buNone/>
              <a:defRPr sz="12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3A6FE795-7232-4C2C-8253-3E63F346E6F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220383" y="3810000"/>
            <a:ext cx="9715499" cy="381000"/>
          </a:xfrm>
        </p:spPr>
        <p:txBody>
          <a:bodyPr tIns="91440" bIns="91440">
            <a:noAutofit/>
          </a:bodyPr>
          <a:lstStyle>
            <a:lvl1pPr marL="0" indent="0">
              <a:buNone/>
              <a:defRPr sz="2000">
                <a:latin typeface="+mj-lt"/>
              </a:defRPr>
            </a:lvl1pPr>
            <a:lvl2pPr marL="448266" indent="0">
              <a:buNone/>
              <a:defRPr sz="2000">
                <a:latin typeface="+mj-lt"/>
              </a:defRPr>
            </a:lvl2pPr>
            <a:lvl3pPr marL="896533" indent="0">
              <a:buNone/>
              <a:defRPr sz="2000">
                <a:latin typeface="+mj-lt"/>
              </a:defRPr>
            </a:lvl3pPr>
            <a:lvl4pPr marL="1344800" indent="0">
              <a:buNone/>
              <a:defRPr sz="2000">
                <a:latin typeface="+mj-lt"/>
              </a:defRPr>
            </a:lvl4pPr>
            <a:lvl5pPr marL="1793067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BA996FAC-27FD-4D72-8742-3B3D6FBFA472}"/>
              </a:ext>
            </a:extLst>
          </p:cNvPr>
          <p:cNvSpPr>
            <a:spLocks noGrp="1"/>
          </p:cNvSpPr>
          <p:nvPr>
            <p:ph idx="19"/>
          </p:nvPr>
        </p:nvSpPr>
        <p:spPr>
          <a:xfrm>
            <a:off x="2220384" y="5410200"/>
            <a:ext cx="9639298" cy="636793"/>
          </a:xfrm>
        </p:spPr>
        <p:txBody>
          <a:bodyPr tIns="91440" bIns="91440">
            <a:noAutofit/>
          </a:bodyPr>
          <a:lstStyle>
            <a:lvl1pPr marL="0" indent="0">
              <a:lnSpc>
                <a:spcPct val="120000"/>
              </a:lnSpc>
              <a:spcBef>
                <a:spcPts val="1000"/>
              </a:spcBef>
              <a:buNone/>
              <a:defRPr sz="1000">
                <a:latin typeface="Segoe UI" panose="020B0502040204020203" pitchFamily="34" charset="0"/>
              </a:defRPr>
            </a:lvl1pPr>
            <a:lvl2pPr marL="448266" indent="0">
              <a:buNone/>
              <a:defRPr sz="1200">
                <a:latin typeface="+mn-lt"/>
              </a:defRPr>
            </a:lvl2pPr>
            <a:lvl3pPr marL="896533" indent="0">
              <a:buNone/>
              <a:defRPr sz="1200">
                <a:latin typeface="+mn-lt"/>
              </a:defRPr>
            </a:lvl3pPr>
            <a:lvl4pPr marL="1344800" indent="0">
              <a:buNone/>
              <a:defRPr sz="1200">
                <a:latin typeface="+mn-lt"/>
              </a:defRPr>
            </a:lvl4pPr>
            <a:lvl5pPr marL="1793067" indent="0">
              <a:buNone/>
              <a:defRPr sz="12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FA9DA342-ABBC-4773-9620-733BFF8A707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220384" y="5105400"/>
            <a:ext cx="1752408" cy="228600"/>
          </a:xfrm>
        </p:spPr>
        <p:txBody>
          <a:bodyPr tIns="91440" bIns="91440">
            <a:noAutofit/>
          </a:bodyPr>
          <a:lstStyle>
            <a:lvl1pPr marL="0" indent="0">
              <a:buNone/>
              <a:defRPr sz="1200">
                <a:latin typeface="+mj-lt"/>
              </a:defRPr>
            </a:lvl1pPr>
            <a:lvl2pPr marL="448266" indent="0">
              <a:buNone/>
              <a:defRPr sz="2000">
                <a:latin typeface="+mj-lt"/>
              </a:defRPr>
            </a:lvl2pPr>
            <a:lvl3pPr marL="896533" indent="0">
              <a:buNone/>
              <a:defRPr sz="2000">
                <a:latin typeface="+mj-lt"/>
              </a:defRPr>
            </a:lvl3pPr>
            <a:lvl4pPr marL="1344800" indent="0">
              <a:buNone/>
              <a:defRPr sz="2000">
                <a:latin typeface="+mj-lt"/>
              </a:defRPr>
            </a:lvl4pPr>
            <a:lvl5pPr marL="1793067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14">
            <a:extLst>
              <a:ext uri="{FF2B5EF4-FFF2-40B4-BE49-F238E27FC236}">
                <a16:creationId xmlns:a16="http://schemas.microsoft.com/office/drawing/2014/main" id="{2AF7EB96-A3DC-4327-A2E2-7EB91E2FCB14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228600" y="3810000"/>
            <a:ext cx="1524000" cy="1524000"/>
          </a:xfrm>
        </p:spPr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1F3262B-E782-4905-B1B0-ADB41E7F3494}"/>
              </a:ext>
            </a:extLst>
          </p:cNvPr>
          <p:cNvCxnSpPr/>
          <p:nvPr userDrawn="1"/>
        </p:nvCxnSpPr>
        <p:spPr>
          <a:xfrm flipV="1">
            <a:off x="2159689" y="3581401"/>
            <a:ext cx="7872622" cy="665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305D7476-B275-42B6-8D7C-A4A0C2F78E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77"/>
          <a:stretch/>
        </p:blipFill>
        <p:spPr>
          <a:xfrm>
            <a:off x="10820400" y="6400800"/>
            <a:ext cx="709913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208809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8F97E55-68B0-4E78-8819-96463181F0E0}"/>
              </a:ext>
            </a:extLst>
          </p:cNvPr>
          <p:cNvSpPr/>
          <p:nvPr userDrawn="1"/>
        </p:nvSpPr>
        <p:spPr>
          <a:xfrm>
            <a:off x="2" y="0"/>
            <a:ext cx="12192000" cy="990600"/>
          </a:xfrm>
          <a:prstGeom prst="rect">
            <a:avLst/>
          </a:prstGeom>
          <a:solidFill>
            <a:srgbClr val="004E5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200" tIns="76200" rIns="76200" bIns="76200" rtlCol="0" anchor="ctr"/>
          <a:lstStyle/>
          <a:p>
            <a:pPr algn="ctr"/>
            <a:endParaRPr lang="en-US" sz="1800">
              <a:solidFill>
                <a:schemeClr val="bg1"/>
              </a:solidFill>
              <a:latin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11430000" cy="533400"/>
          </a:xfrm>
        </p:spPr>
        <p:txBody>
          <a:bodyPr tIns="91440" bIns="91440"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09800" y="1676400"/>
            <a:ext cx="9601200" cy="4648200"/>
          </a:xfrm>
        </p:spPr>
        <p:txBody>
          <a:bodyPr tIns="91440" bIns="91440">
            <a:noAutofit/>
          </a:bodyPr>
          <a:lstStyle>
            <a:lvl1pPr marL="0" indent="0">
              <a:lnSpc>
                <a:spcPct val="120000"/>
              </a:lnSpc>
              <a:spcBef>
                <a:spcPts val="1000"/>
              </a:spcBef>
              <a:buNone/>
              <a:defRPr sz="1200">
                <a:latin typeface="Segoe UI" panose="020B0502040204020203" pitchFamily="34" charset="0"/>
              </a:defRPr>
            </a:lvl1pPr>
            <a:lvl2pPr marL="448266" indent="0">
              <a:buNone/>
              <a:defRPr sz="1200">
                <a:latin typeface="+mn-lt"/>
              </a:defRPr>
            </a:lvl2pPr>
            <a:lvl3pPr marL="896533" indent="0">
              <a:buNone/>
              <a:defRPr sz="1200">
                <a:latin typeface="+mn-lt"/>
              </a:defRPr>
            </a:lvl3pPr>
            <a:lvl4pPr marL="1344800" indent="0">
              <a:buNone/>
              <a:defRPr sz="1200">
                <a:latin typeface="+mn-lt"/>
              </a:defRPr>
            </a:lvl4pPr>
            <a:lvl5pPr marL="1793067" indent="0">
              <a:buNone/>
              <a:defRPr sz="12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58281676-E9EE-42A9-99CC-DA71CA2F5009}" type="datetime1">
              <a:rPr lang="en-US" smtClean="0"/>
              <a:t>3/1/2021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1026E56-FB1E-43F7-9EDA-3E69635CD0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09800" y="1219200"/>
            <a:ext cx="9715499" cy="381000"/>
          </a:xfrm>
        </p:spPr>
        <p:txBody>
          <a:bodyPr tIns="91440" bIns="91440">
            <a:noAutofit/>
          </a:bodyPr>
          <a:lstStyle>
            <a:lvl1pPr marL="0" indent="0">
              <a:buNone/>
              <a:defRPr sz="2000">
                <a:latin typeface="+mj-lt"/>
              </a:defRPr>
            </a:lvl1pPr>
            <a:lvl2pPr marL="448266" indent="0">
              <a:buNone/>
              <a:defRPr sz="2000">
                <a:latin typeface="+mj-lt"/>
              </a:defRPr>
            </a:lvl2pPr>
            <a:lvl3pPr marL="896533" indent="0">
              <a:buNone/>
              <a:defRPr sz="2000">
                <a:latin typeface="+mj-lt"/>
              </a:defRPr>
            </a:lvl3pPr>
            <a:lvl4pPr marL="1344800" indent="0">
              <a:buNone/>
              <a:defRPr sz="2000">
                <a:latin typeface="+mj-lt"/>
              </a:defRPr>
            </a:lvl4pPr>
            <a:lvl5pPr marL="1793067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A4AA2593-D531-4835-B3BF-CF108C3D1C1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81000" y="1219200"/>
            <a:ext cx="1524000" cy="1524000"/>
          </a:xfrm>
        </p:spPr>
        <p:txBody>
          <a:bodyPr tIns="91440" bIns="91440"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305D7476-B275-42B6-8D7C-A4A0C2F78E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77"/>
          <a:stretch/>
        </p:blipFill>
        <p:spPr>
          <a:xfrm>
            <a:off x="10820400" y="6400800"/>
            <a:ext cx="709913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62501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323EE9C0-65CA-4A04-9E5A-79811F831958}" type="datetime1">
              <a:rPr lang="en-US" smtClean="0"/>
              <a:t>3/1/2021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" y="4"/>
            <a:ext cx="9980838" cy="818148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" y="0"/>
            <a:ext cx="12192000" cy="990600"/>
          </a:xfrm>
          <a:prstGeom prst="rect">
            <a:avLst/>
          </a:prstGeom>
          <a:solidFill>
            <a:srgbClr val="004E5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800">
              <a:solidFill>
                <a:schemeClr val="bg1"/>
              </a:solidFill>
              <a:latin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10997080" cy="533400"/>
          </a:xfrm>
        </p:spPr>
        <p:txBody>
          <a:bodyPr tIns="91440" bIns="91440">
            <a:noAutofit/>
          </a:bodyPr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6095999" y="1219200"/>
            <a:ext cx="0" cy="4953000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914400" y="3578424"/>
            <a:ext cx="10668000" cy="0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380999" y="1219201"/>
            <a:ext cx="5334000" cy="2016474"/>
          </a:xfrm>
        </p:spPr>
        <p:txBody>
          <a:bodyPr>
            <a:noAutofit/>
          </a:bodyPr>
          <a:lstStyle>
            <a:lvl1pPr marL="0" indent="0">
              <a:lnSpc>
                <a:spcPct val="120000"/>
              </a:lnSpc>
              <a:spcBef>
                <a:spcPts val="1000"/>
              </a:spcBef>
              <a:buNone/>
              <a:defRPr sz="1200" u="none">
                <a:latin typeface="Segoe UI" panose="020B0502040204020203" pitchFamily="34" charset="0"/>
              </a:defRPr>
            </a:lvl1pPr>
            <a:lvl2pPr marL="448267" indent="0">
              <a:lnSpc>
                <a:spcPct val="120000"/>
              </a:lnSpc>
              <a:spcBef>
                <a:spcPts val="1000"/>
              </a:spcBef>
              <a:buNone/>
              <a:defRPr sz="1200" u="none">
                <a:latin typeface="Segoe UI" panose="020B0502040204020203" pitchFamily="34" charset="0"/>
              </a:defRPr>
            </a:lvl2pPr>
            <a:lvl3pPr marL="896533" indent="0">
              <a:lnSpc>
                <a:spcPct val="120000"/>
              </a:lnSpc>
              <a:spcBef>
                <a:spcPts val="1000"/>
              </a:spcBef>
              <a:buNone/>
              <a:defRPr sz="1200" u="none">
                <a:latin typeface="Segoe UI" panose="020B0502040204020203" pitchFamily="34" charset="0"/>
              </a:defRPr>
            </a:lvl3pPr>
            <a:lvl4pPr marL="1344800" indent="0">
              <a:lnSpc>
                <a:spcPct val="120000"/>
              </a:lnSpc>
              <a:spcBef>
                <a:spcPts val="1000"/>
              </a:spcBef>
              <a:buNone/>
              <a:defRPr sz="1200" u="none">
                <a:latin typeface="Segoe UI" panose="020B0502040204020203" pitchFamily="34" charset="0"/>
              </a:defRPr>
            </a:lvl4pPr>
            <a:lvl5pPr marL="1793067" indent="0">
              <a:lnSpc>
                <a:spcPct val="120000"/>
              </a:lnSpc>
              <a:spcBef>
                <a:spcPts val="1000"/>
              </a:spcBef>
              <a:buNone/>
              <a:defRPr sz="1200" u="none">
                <a:latin typeface="Segoe UI" panose="020B05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AC2313EE-4E04-435C-9E05-266AC0400A1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77"/>
          <a:stretch/>
        </p:blipFill>
        <p:spPr>
          <a:xfrm>
            <a:off x="10820400" y="6400800"/>
            <a:ext cx="709913" cy="228600"/>
          </a:xfrm>
          <a:prstGeom prst="rect">
            <a:avLst/>
          </a:prstGeom>
        </p:spPr>
      </p:pic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3AE54BA5-9B86-4728-A69D-A321E939845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477000" y="1219201"/>
            <a:ext cx="5334000" cy="2016474"/>
          </a:xfrm>
        </p:spPr>
        <p:txBody>
          <a:bodyPr>
            <a:noAutofit/>
          </a:bodyPr>
          <a:lstStyle>
            <a:lvl1pPr marL="0" indent="0">
              <a:lnSpc>
                <a:spcPct val="120000"/>
              </a:lnSpc>
              <a:spcBef>
                <a:spcPts val="1000"/>
              </a:spcBef>
              <a:buNone/>
              <a:defRPr sz="1200" u="none">
                <a:latin typeface="Segoe UI" panose="020B0502040204020203" pitchFamily="34" charset="0"/>
              </a:defRPr>
            </a:lvl1pPr>
            <a:lvl2pPr marL="448267" indent="0">
              <a:lnSpc>
                <a:spcPct val="120000"/>
              </a:lnSpc>
              <a:spcBef>
                <a:spcPts val="1000"/>
              </a:spcBef>
              <a:buNone/>
              <a:defRPr sz="1200" u="none">
                <a:latin typeface="Segoe UI" panose="020B0502040204020203" pitchFamily="34" charset="0"/>
              </a:defRPr>
            </a:lvl2pPr>
            <a:lvl3pPr marL="896533" indent="0">
              <a:lnSpc>
                <a:spcPct val="120000"/>
              </a:lnSpc>
              <a:spcBef>
                <a:spcPts val="1000"/>
              </a:spcBef>
              <a:buNone/>
              <a:defRPr sz="1200" u="none">
                <a:latin typeface="Segoe UI" panose="020B0502040204020203" pitchFamily="34" charset="0"/>
              </a:defRPr>
            </a:lvl3pPr>
            <a:lvl4pPr marL="1344800" indent="0">
              <a:lnSpc>
                <a:spcPct val="120000"/>
              </a:lnSpc>
              <a:spcBef>
                <a:spcPts val="1000"/>
              </a:spcBef>
              <a:buNone/>
              <a:defRPr sz="1200" u="none">
                <a:latin typeface="Segoe UI" panose="020B0502040204020203" pitchFamily="34" charset="0"/>
              </a:defRPr>
            </a:lvl4pPr>
            <a:lvl5pPr marL="1793067" indent="0">
              <a:lnSpc>
                <a:spcPct val="120000"/>
              </a:lnSpc>
              <a:spcBef>
                <a:spcPts val="1000"/>
              </a:spcBef>
              <a:buNone/>
              <a:defRPr sz="1200" u="none">
                <a:latin typeface="Segoe UI" panose="020B05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920F2E92-1F2E-4441-B0DE-CFEB5FE92A2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91583" y="3810001"/>
            <a:ext cx="5334000" cy="2016474"/>
          </a:xfrm>
        </p:spPr>
        <p:txBody>
          <a:bodyPr>
            <a:noAutofit/>
          </a:bodyPr>
          <a:lstStyle>
            <a:lvl1pPr marL="0" indent="0">
              <a:lnSpc>
                <a:spcPct val="120000"/>
              </a:lnSpc>
              <a:spcBef>
                <a:spcPts val="1000"/>
              </a:spcBef>
              <a:buNone/>
              <a:defRPr sz="1200" u="none">
                <a:latin typeface="Segoe UI" panose="020B0502040204020203" pitchFamily="34" charset="0"/>
              </a:defRPr>
            </a:lvl1pPr>
            <a:lvl2pPr marL="448267" indent="0">
              <a:lnSpc>
                <a:spcPct val="120000"/>
              </a:lnSpc>
              <a:spcBef>
                <a:spcPts val="1000"/>
              </a:spcBef>
              <a:buNone/>
              <a:defRPr sz="1200" u="none">
                <a:latin typeface="Segoe UI" panose="020B0502040204020203" pitchFamily="34" charset="0"/>
              </a:defRPr>
            </a:lvl2pPr>
            <a:lvl3pPr marL="896533" indent="0">
              <a:lnSpc>
                <a:spcPct val="120000"/>
              </a:lnSpc>
              <a:spcBef>
                <a:spcPts val="1000"/>
              </a:spcBef>
              <a:buNone/>
              <a:defRPr sz="1200" u="none">
                <a:latin typeface="Segoe UI" panose="020B0502040204020203" pitchFamily="34" charset="0"/>
              </a:defRPr>
            </a:lvl3pPr>
            <a:lvl4pPr marL="1344800" indent="0">
              <a:lnSpc>
                <a:spcPct val="120000"/>
              </a:lnSpc>
              <a:spcBef>
                <a:spcPts val="1000"/>
              </a:spcBef>
              <a:buNone/>
              <a:defRPr sz="1200" u="none">
                <a:latin typeface="Segoe UI" panose="020B0502040204020203" pitchFamily="34" charset="0"/>
              </a:defRPr>
            </a:lvl4pPr>
            <a:lvl5pPr marL="1793067" indent="0">
              <a:lnSpc>
                <a:spcPct val="120000"/>
              </a:lnSpc>
              <a:spcBef>
                <a:spcPts val="1000"/>
              </a:spcBef>
              <a:buNone/>
              <a:defRPr sz="1200" u="none">
                <a:latin typeface="Segoe UI" panose="020B05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5" name="Text Placeholder 7">
            <a:extLst>
              <a:ext uri="{FF2B5EF4-FFF2-40B4-BE49-F238E27FC236}">
                <a16:creationId xmlns:a16="http://schemas.microsoft.com/office/drawing/2014/main" id="{72231F7B-8ACB-4A68-883B-D5361B594F3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87583" y="3810001"/>
            <a:ext cx="5334000" cy="2016474"/>
          </a:xfrm>
        </p:spPr>
        <p:txBody>
          <a:bodyPr>
            <a:noAutofit/>
          </a:bodyPr>
          <a:lstStyle>
            <a:lvl1pPr marL="0" indent="0">
              <a:lnSpc>
                <a:spcPct val="120000"/>
              </a:lnSpc>
              <a:spcBef>
                <a:spcPts val="1000"/>
              </a:spcBef>
              <a:buNone/>
              <a:defRPr sz="1200" u="none">
                <a:latin typeface="Segoe UI" panose="020B0502040204020203" pitchFamily="34" charset="0"/>
              </a:defRPr>
            </a:lvl1pPr>
            <a:lvl2pPr marL="448267" indent="0">
              <a:lnSpc>
                <a:spcPct val="120000"/>
              </a:lnSpc>
              <a:spcBef>
                <a:spcPts val="1000"/>
              </a:spcBef>
              <a:buNone/>
              <a:defRPr sz="1200" u="none">
                <a:latin typeface="Segoe UI" panose="020B0502040204020203" pitchFamily="34" charset="0"/>
              </a:defRPr>
            </a:lvl2pPr>
            <a:lvl3pPr marL="896533" indent="0">
              <a:lnSpc>
                <a:spcPct val="120000"/>
              </a:lnSpc>
              <a:spcBef>
                <a:spcPts val="1000"/>
              </a:spcBef>
              <a:buNone/>
              <a:defRPr sz="1200" u="none">
                <a:latin typeface="Segoe UI" panose="020B0502040204020203" pitchFamily="34" charset="0"/>
              </a:defRPr>
            </a:lvl3pPr>
            <a:lvl4pPr marL="1344800" indent="0">
              <a:lnSpc>
                <a:spcPct val="120000"/>
              </a:lnSpc>
              <a:spcBef>
                <a:spcPts val="1000"/>
              </a:spcBef>
              <a:buNone/>
              <a:defRPr sz="1200" u="none">
                <a:latin typeface="Segoe UI" panose="020B0502040204020203" pitchFamily="34" charset="0"/>
              </a:defRPr>
            </a:lvl4pPr>
            <a:lvl5pPr marL="1793067" indent="0">
              <a:lnSpc>
                <a:spcPct val="120000"/>
              </a:lnSpc>
              <a:spcBef>
                <a:spcPts val="1000"/>
              </a:spcBef>
              <a:buNone/>
              <a:defRPr sz="1200" u="none">
                <a:latin typeface="Segoe UI" panose="020B05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21254974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C933DAD-64FD-4C29-9D9B-272B0C756FD1}"/>
              </a:ext>
            </a:extLst>
          </p:cNvPr>
          <p:cNvSpPr/>
          <p:nvPr userDrawn="1"/>
        </p:nvSpPr>
        <p:spPr>
          <a:xfrm>
            <a:off x="2" y="0"/>
            <a:ext cx="12192000" cy="990600"/>
          </a:xfrm>
          <a:prstGeom prst="rect">
            <a:avLst/>
          </a:prstGeom>
          <a:solidFill>
            <a:srgbClr val="004E5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800">
              <a:solidFill>
                <a:schemeClr val="bg1"/>
              </a:solidFill>
              <a:latin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11430000" cy="533400"/>
          </a:xfrm>
        </p:spPr>
        <p:txBody>
          <a:bodyPr lIns="91440" tIns="91440" rIns="91440" bIns="91440"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1000" y="1219199"/>
            <a:ext cx="5334000" cy="4953000"/>
          </a:xfrm>
        </p:spPr>
        <p:txBody>
          <a:bodyPr tIns="91440" bIns="91440">
            <a:noAutofit/>
          </a:bodyPr>
          <a:lstStyle>
            <a:lvl1pPr marL="0" indent="0">
              <a:lnSpc>
                <a:spcPct val="120000"/>
              </a:lnSpc>
              <a:spcBef>
                <a:spcPts val="1000"/>
              </a:spcBef>
              <a:buNone/>
              <a:defRPr sz="1200">
                <a:latin typeface="Segoe UI" panose="020B0502040204020203" pitchFamily="34" charset="0"/>
              </a:defRPr>
            </a:lvl1pPr>
            <a:lvl2pPr marL="448266" indent="0">
              <a:lnSpc>
                <a:spcPct val="120000"/>
              </a:lnSpc>
              <a:spcBef>
                <a:spcPts val="1000"/>
              </a:spcBef>
              <a:buNone/>
              <a:defRPr sz="1200">
                <a:latin typeface="Segoe UI" panose="020B0502040204020203" pitchFamily="34" charset="0"/>
              </a:defRPr>
            </a:lvl2pPr>
            <a:lvl3pPr marL="896533" indent="0">
              <a:lnSpc>
                <a:spcPct val="120000"/>
              </a:lnSpc>
              <a:spcBef>
                <a:spcPts val="1000"/>
              </a:spcBef>
              <a:buNone/>
              <a:defRPr sz="1200">
                <a:latin typeface="Segoe UI" panose="020B0502040204020203" pitchFamily="34" charset="0"/>
              </a:defRPr>
            </a:lvl3pPr>
            <a:lvl4pPr marL="1344800" indent="0">
              <a:lnSpc>
                <a:spcPct val="120000"/>
              </a:lnSpc>
              <a:spcBef>
                <a:spcPts val="1000"/>
              </a:spcBef>
              <a:buNone/>
              <a:defRPr sz="1200">
                <a:latin typeface="Segoe UI" panose="020B0502040204020203" pitchFamily="34" charset="0"/>
              </a:defRPr>
            </a:lvl4pPr>
            <a:lvl5pPr marL="1793067" indent="0">
              <a:lnSpc>
                <a:spcPct val="120000"/>
              </a:lnSpc>
              <a:spcBef>
                <a:spcPts val="1000"/>
              </a:spcBef>
              <a:buNone/>
              <a:defRPr sz="1200">
                <a:latin typeface="Segoe UI" panose="020B05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77000" y="1219199"/>
            <a:ext cx="5334000" cy="4953000"/>
          </a:xfrm>
        </p:spPr>
        <p:txBody>
          <a:bodyPr tIns="91440" bIns="91440">
            <a:noAutofit/>
          </a:bodyPr>
          <a:lstStyle>
            <a:lvl1pPr marL="0" indent="0">
              <a:lnSpc>
                <a:spcPct val="120000"/>
              </a:lnSpc>
              <a:spcBef>
                <a:spcPts val="1000"/>
              </a:spcBef>
              <a:buNone/>
              <a:defRPr sz="1200">
                <a:latin typeface="Segoe UI" panose="020B0502040204020203" pitchFamily="34" charset="0"/>
              </a:defRPr>
            </a:lvl1pPr>
            <a:lvl2pPr marL="448266" indent="0">
              <a:lnSpc>
                <a:spcPct val="120000"/>
              </a:lnSpc>
              <a:spcBef>
                <a:spcPts val="1000"/>
              </a:spcBef>
              <a:buNone/>
              <a:defRPr sz="1200">
                <a:latin typeface="Segoe UI" panose="020B0502040204020203" pitchFamily="34" charset="0"/>
              </a:defRPr>
            </a:lvl2pPr>
            <a:lvl3pPr marL="896533" indent="0">
              <a:lnSpc>
                <a:spcPct val="120000"/>
              </a:lnSpc>
              <a:spcBef>
                <a:spcPts val="1000"/>
              </a:spcBef>
              <a:buNone/>
              <a:defRPr sz="1200">
                <a:latin typeface="Segoe UI" panose="020B0502040204020203" pitchFamily="34" charset="0"/>
              </a:defRPr>
            </a:lvl3pPr>
            <a:lvl4pPr marL="1344800" indent="0">
              <a:lnSpc>
                <a:spcPct val="120000"/>
              </a:lnSpc>
              <a:spcBef>
                <a:spcPts val="1000"/>
              </a:spcBef>
              <a:buNone/>
              <a:defRPr sz="1200">
                <a:latin typeface="Segoe UI" panose="020B0502040204020203" pitchFamily="34" charset="0"/>
              </a:defRPr>
            </a:lvl4pPr>
            <a:lvl5pPr marL="1793067" indent="0">
              <a:lnSpc>
                <a:spcPct val="120000"/>
              </a:lnSpc>
              <a:spcBef>
                <a:spcPts val="1000"/>
              </a:spcBef>
              <a:buNone/>
              <a:defRPr sz="1200">
                <a:latin typeface="Segoe UI" panose="020B05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31EAE8A9-656F-4C7D-BA8F-43CC0D76F5D0}" type="datetime1">
              <a:rPr lang="en-US" smtClean="0"/>
              <a:t>3/1/2021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8F32470-D5C9-4EB9-BF19-627B706D995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77"/>
          <a:stretch/>
        </p:blipFill>
        <p:spPr>
          <a:xfrm>
            <a:off x="10820400" y="6400800"/>
            <a:ext cx="709913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761039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01256AD-643F-4750-86FB-FD02C1741CFB}"/>
              </a:ext>
            </a:extLst>
          </p:cNvPr>
          <p:cNvSpPr/>
          <p:nvPr userDrawn="1"/>
        </p:nvSpPr>
        <p:spPr>
          <a:xfrm>
            <a:off x="0" y="0"/>
            <a:ext cx="12192000" cy="990600"/>
          </a:xfrm>
          <a:prstGeom prst="rect">
            <a:avLst/>
          </a:prstGeom>
          <a:solidFill>
            <a:srgbClr val="004E59"/>
          </a:solidFill>
          <a:ln>
            <a:solidFill>
              <a:srgbClr val="004E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800">
              <a:solidFill>
                <a:schemeClr val="bg1"/>
              </a:solidFill>
              <a:latin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11430000" cy="533400"/>
          </a:xfrm>
        </p:spPr>
        <p:txBody>
          <a:bodyPr tIns="91440" bIns="91440"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0999" y="1681035"/>
            <a:ext cx="5334000" cy="823397"/>
          </a:xfrm>
        </p:spPr>
        <p:txBody>
          <a:bodyPr anchor="b"/>
          <a:lstStyle>
            <a:lvl1pPr marL="0" indent="0">
              <a:buNone/>
              <a:defRPr sz="2400" b="1">
                <a:latin typeface="+mj-lt"/>
              </a:defRPr>
            </a:lvl1pPr>
            <a:lvl2pPr marL="448267" indent="0">
              <a:buNone/>
              <a:defRPr sz="2000" b="1"/>
            </a:lvl2pPr>
            <a:lvl3pPr marL="896533" indent="0">
              <a:buNone/>
              <a:defRPr sz="1800" b="1"/>
            </a:lvl3pPr>
            <a:lvl4pPr marL="1344800" indent="0">
              <a:buNone/>
              <a:defRPr sz="1600" b="1"/>
            </a:lvl4pPr>
            <a:lvl5pPr marL="1793067" indent="0">
              <a:buNone/>
              <a:defRPr sz="1600" b="1"/>
            </a:lvl5pPr>
            <a:lvl6pPr marL="2241334" indent="0">
              <a:buNone/>
              <a:defRPr sz="1600" b="1"/>
            </a:lvl6pPr>
            <a:lvl7pPr marL="2689600" indent="0">
              <a:buNone/>
              <a:defRPr sz="1600" b="1"/>
            </a:lvl7pPr>
            <a:lvl8pPr marL="3137867" indent="0">
              <a:buNone/>
              <a:defRPr sz="1600" b="1"/>
            </a:lvl8pPr>
            <a:lvl9pPr marL="3586133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0999" y="2504431"/>
            <a:ext cx="5334000" cy="3685825"/>
          </a:xfrm>
        </p:spPr>
        <p:txBody>
          <a:bodyPr>
            <a:noAutofit/>
          </a:bodyPr>
          <a:lstStyle>
            <a:lvl1pPr marL="0" indent="0">
              <a:buNone/>
              <a:defRPr>
                <a:latin typeface="Segoe UI" panose="020B0502040204020203" pitchFamily="34" charset="0"/>
              </a:defRPr>
            </a:lvl1pPr>
            <a:lvl2pPr marL="448266" indent="0">
              <a:buNone/>
              <a:defRPr>
                <a:latin typeface="Segoe UI" panose="020B0502040204020203" pitchFamily="34" charset="0"/>
              </a:defRPr>
            </a:lvl2pPr>
            <a:lvl3pPr marL="896533" indent="0">
              <a:buNone/>
              <a:defRPr>
                <a:latin typeface="Segoe UI" panose="020B0502040204020203" pitchFamily="34" charset="0"/>
              </a:defRPr>
            </a:lvl3pPr>
            <a:lvl4pPr marL="1344800" indent="0">
              <a:buNone/>
              <a:defRPr>
                <a:latin typeface="Segoe UI" panose="020B0502040204020203" pitchFamily="34" charset="0"/>
              </a:defRPr>
            </a:lvl4pPr>
            <a:lvl5pPr marL="1793067" indent="0">
              <a:buNone/>
              <a:defRPr>
                <a:latin typeface="Segoe UI" panose="020B05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77000" y="1681035"/>
            <a:ext cx="5334000" cy="823397"/>
          </a:xfrm>
        </p:spPr>
        <p:txBody>
          <a:bodyPr anchor="b"/>
          <a:lstStyle>
            <a:lvl1pPr marL="0" indent="0">
              <a:buNone/>
              <a:defRPr sz="2400" b="1">
                <a:latin typeface="+mj-lt"/>
              </a:defRPr>
            </a:lvl1pPr>
            <a:lvl2pPr marL="448267" indent="0">
              <a:buNone/>
              <a:defRPr sz="2000" b="1"/>
            </a:lvl2pPr>
            <a:lvl3pPr marL="896533" indent="0">
              <a:buNone/>
              <a:defRPr sz="1800" b="1"/>
            </a:lvl3pPr>
            <a:lvl4pPr marL="1344800" indent="0">
              <a:buNone/>
              <a:defRPr sz="1600" b="1"/>
            </a:lvl4pPr>
            <a:lvl5pPr marL="1793067" indent="0">
              <a:buNone/>
              <a:defRPr sz="1600" b="1"/>
            </a:lvl5pPr>
            <a:lvl6pPr marL="2241334" indent="0">
              <a:buNone/>
              <a:defRPr sz="1600" b="1"/>
            </a:lvl6pPr>
            <a:lvl7pPr marL="2689600" indent="0">
              <a:buNone/>
              <a:defRPr sz="1600" b="1"/>
            </a:lvl7pPr>
            <a:lvl8pPr marL="3137867" indent="0">
              <a:buNone/>
              <a:defRPr sz="1600" b="1"/>
            </a:lvl8pPr>
            <a:lvl9pPr marL="3586133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77000" y="2504431"/>
            <a:ext cx="5334000" cy="3685825"/>
          </a:xfrm>
        </p:spPr>
        <p:txBody>
          <a:bodyPr>
            <a:noAutofit/>
          </a:bodyPr>
          <a:lstStyle>
            <a:lvl1pPr marL="0" indent="0">
              <a:buNone/>
              <a:defRPr>
                <a:latin typeface="Segoe UI" panose="020B0502040204020203" pitchFamily="34" charset="0"/>
              </a:defRPr>
            </a:lvl1pPr>
            <a:lvl2pPr marL="448266" indent="0">
              <a:buNone/>
              <a:defRPr>
                <a:latin typeface="Segoe UI" panose="020B0502040204020203" pitchFamily="34" charset="0"/>
              </a:defRPr>
            </a:lvl2pPr>
            <a:lvl3pPr marL="896533" indent="0">
              <a:buNone/>
              <a:defRPr>
                <a:latin typeface="Segoe UI" panose="020B0502040204020203" pitchFamily="34" charset="0"/>
              </a:defRPr>
            </a:lvl3pPr>
            <a:lvl4pPr marL="1344800" indent="0">
              <a:buNone/>
              <a:defRPr>
                <a:latin typeface="Segoe UI" panose="020B0502040204020203" pitchFamily="34" charset="0"/>
              </a:defRPr>
            </a:lvl4pPr>
            <a:lvl5pPr marL="1793067" indent="0">
              <a:buNone/>
              <a:defRPr>
                <a:latin typeface="Segoe UI" panose="020B05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896303C8-1B53-4BB7-AE15-C2F5A62A1031}" type="datetime1">
              <a:rPr lang="en-US" smtClean="0"/>
              <a:t>3/1/2021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4C4B624-09C9-4734-9996-D8363B05C62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77"/>
          <a:stretch/>
        </p:blipFill>
        <p:spPr>
          <a:xfrm>
            <a:off x="10820400" y="6400800"/>
            <a:ext cx="709913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7834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FFB0E003-3AC9-4D5D-8A0D-FAFDF1FBAADA}" type="datetime1">
              <a:rPr lang="en-US" smtClean="0"/>
              <a:t>3/1/2021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7699787-C03F-45A9-825C-0DE0DCF4B9E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77"/>
          <a:stretch/>
        </p:blipFill>
        <p:spPr>
          <a:xfrm>
            <a:off x="10820400" y="6400800"/>
            <a:ext cx="709913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659389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14273" y="2689656"/>
            <a:ext cx="3259815" cy="537931"/>
          </a:xfrm>
        </p:spPr>
        <p:txBody>
          <a:bodyPr wrap="none" anchor="t" anchorCtr="0">
            <a:noAutofit/>
          </a:bodyPr>
          <a:lstStyle>
            <a:lvl1pPr algn="r">
              <a:defRPr sz="3500">
                <a:solidFill>
                  <a:srgbClr val="E45A1E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14273" y="3317243"/>
            <a:ext cx="3259815" cy="1656131"/>
          </a:xfrm>
        </p:spPr>
        <p:txBody>
          <a:bodyPr>
            <a:normAutofit/>
          </a:bodyPr>
          <a:lstStyle>
            <a:lvl1pPr marL="0" indent="0" algn="r">
              <a:buNone/>
              <a:defRPr sz="1800">
                <a:solidFill>
                  <a:srgbClr val="E45A1E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48267" indent="0" algn="ctr">
              <a:buNone/>
              <a:defRPr sz="2000"/>
            </a:lvl2pPr>
            <a:lvl3pPr marL="896533" indent="0" algn="ctr">
              <a:buNone/>
              <a:defRPr sz="1800"/>
            </a:lvl3pPr>
            <a:lvl4pPr marL="1344800" indent="0" algn="ctr">
              <a:buNone/>
              <a:defRPr sz="1600"/>
            </a:lvl4pPr>
            <a:lvl5pPr marL="1793067" indent="0" algn="ctr">
              <a:buNone/>
              <a:defRPr sz="1600"/>
            </a:lvl5pPr>
            <a:lvl6pPr marL="2241334" indent="0" algn="ctr">
              <a:buNone/>
              <a:defRPr sz="1600"/>
            </a:lvl6pPr>
            <a:lvl7pPr marL="2689600" indent="0" algn="ctr">
              <a:buNone/>
              <a:defRPr sz="1600"/>
            </a:lvl7pPr>
            <a:lvl8pPr marL="3137867" indent="0" algn="ctr">
              <a:buNone/>
              <a:defRPr sz="1600"/>
            </a:lvl8pPr>
            <a:lvl9pPr marL="3586133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53D4FD17-ECA1-4D84-8789-494BC2CCB6C5}" type="datetime1">
              <a:rPr lang="en-US" smtClean="0"/>
              <a:t>3/1/2021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096002" y="1"/>
            <a:ext cx="6095999" cy="6857999"/>
          </a:xfrm>
          <a:prstGeom prst="rect">
            <a:avLst/>
          </a:prstGeom>
          <a:solidFill>
            <a:srgbClr val="004E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latin typeface="Segoe UI" panose="020B0502040204020203" pitchFamily="34" charset="0"/>
            </a:endParaRPr>
          </a:p>
        </p:txBody>
      </p:sp>
      <p:pic>
        <p:nvPicPr>
          <p:cNvPr id="8" name="Picture 7" descr="affirmastudioslogo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66624" y="2689656"/>
            <a:ext cx="2204778" cy="562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504341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bg>
      <p:bgPr>
        <a:solidFill>
          <a:srgbClr val="004E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BD1D9C14-1010-44FD-B063-1CAF15EDFC85}" type="datetime1">
              <a:rPr lang="en-US" smtClean="0"/>
              <a:t>3/1/2021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1D8278-5719-41B5-BA0B-62F901BD5A8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400" y="6400800"/>
            <a:ext cx="704426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1551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Blank">
    <p:bg>
      <p:bgPr>
        <a:solidFill>
          <a:srgbClr val="E45A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A312FED8-773B-426C-92F7-2E468E93F40F}" type="datetime1">
              <a:rPr lang="en-US" smtClean="0"/>
              <a:t>3/1/2021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DDC3FBF-8EF6-411E-AA4F-268641FD25D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400" y="6400800"/>
            <a:ext cx="704426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573871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"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32E38854-7013-407A-A8DA-C9ED79149C31}" type="datetime1">
              <a:rPr lang="en-US" smtClean="0"/>
              <a:t>3/1/2021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82C415-13F0-4D24-97F3-4AB707C0984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400" y="6400800"/>
            <a:ext cx="704426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746568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470" y="457615"/>
            <a:ext cx="3932568" cy="1600096"/>
          </a:xfrm>
        </p:spPr>
        <p:txBody>
          <a:bodyPr anchor="b"/>
          <a:lstStyle>
            <a:lvl1pPr>
              <a:defRPr sz="31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937" y="986833"/>
            <a:ext cx="6171746" cy="4873445"/>
          </a:xfrm>
        </p:spPr>
        <p:txBody>
          <a:bodyPr/>
          <a:lstStyle>
            <a:lvl1pPr marL="0" indent="0">
              <a:buNone/>
              <a:defRPr sz="3100">
                <a:latin typeface="Segoe UI" panose="020B0502040204020203" pitchFamily="34" charset="0"/>
              </a:defRPr>
            </a:lvl1pPr>
            <a:lvl2pPr marL="448267" indent="0">
              <a:buNone/>
              <a:defRPr sz="2700"/>
            </a:lvl2pPr>
            <a:lvl3pPr marL="896533" indent="0">
              <a:buNone/>
              <a:defRPr sz="2400"/>
            </a:lvl3pPr>
            <a:lvl4pPr marL="1344800" indent="0">
              <a:buNone/>
              <a:defRPr sz="2000"/>
            </a:lvl4pPr>
            <a:lvl5pPr marL="1793067" indent="0">
              <a:buNone/>
              <a:defRPr sz="2000"/>
            </a:lvl5pPr>
            <a:lvl6pPr marL="2241334" indent="0">
              <a:buNone/>
              <a:defRPr sz="2000"/>
            </a:lvl6pPr>
            <a:lvl7pPr marL="2689600" indent="0">
              <a:buNone/>
              <a:defRPr sz="2000"/>
            </a:lvl7pPr>
            <a:lvl8pPr marL="3137867" indent="0">
              <a:buNone/>
              <a:defRPr sz="2000"/>
            </a:lvl8pPr>
            <a:lvl9pPr marL="3586133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470" y="2057712"/>
            <a:ext cx="3932568" cy="3811903"/>
          </a:xfrm>
        </p:spPr>
        <p:txBody>
          <a:bodyPr/>
          <a:lstStyle>
            <a:lvl1pPr marL="0" indent="0">
              <a:buNone/>
              <a:defRPr sz="1600">
                <a:latin typeface="Segoe UI" panose="020B0502040204020203" pitchFamily="34" charset="0"/>
              </a:defRPr>
            </a:lvl1pPr>
            <a:lvl2pPr marL="448267" indent="0">
              <a:buNone/>
              <a:defRPr sz="1400"/>
            </a:lvl2pPr>
            <a:lvl3pPr marL="896533" indent="0">
              <a:buNone/>
              <a:defRPr sz="1200"/>
            </a:lvl3pPr>
            <a:lvl4pPr marL="1344800" indent="0">
              <a:buNone/>
              <a:defRPr sz="1000"/>
            </a:lvl4pPr>
            <a:lvl5pPr marL="1793067" indent="0">
              <a:buNone/>
              <a:defRPr sz="1000"/>
            </a:lvl5pPr>
            <a:lvl6pPr marL="2241334" indent="0">
              <a:buNone/>
              <a:defRPr sz="1000"/>
            </a:lvl6pPr>
            <a:lvl7pPr marL="2689600" indent="0">
              <a:buNone/>
              <a:defRPr sz="1000"/>
            </a:lvl7pPr>
            <a:lvl8pPr marL="3137867" indent="0">
              <a:buNone/>
              <a:defRPr sz="1000"/>
            </a:lvl8pPr>
            <a:lvl9pPr marL="358613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7C85A73A-561D-4E70-B956-9C0F5F1CD3C1}" type="datetime1">
              <a:rPr lang="en-US" smtClean="0"/>
              <a:t>3/1/2021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029072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as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81000" y="1432830"/>
            <a:ext cx="11430000" cy="4350456"/>
          </a:xfrm>
        </p:spPr>
        <p:txBody>
          <a:bodyPr vert="horz" lIns="91440" tIns="91440" rIns="91440" bIns="91440" rtlCol="0">
            <a:noAutofit/>
          </a:bodyPr>
          <a:lstStyle>
            <a:lvl1pPr>
              <a:defRPr lang="en-US" dirty="0" smtClean="0">
                <a:latin typeface="Segoe UI" panose="020B0502040204020203" pitchFamily="34" charset="0"/>
              </a:defRPr>
            </a:lvl1pPr>
            <a:lvl2pPr>
              <a:defRPr lang="en-US" dirty="0" smtClean="0">
                <a:latin typeface="Segoe UI" panose="020B0502040204020203" pitchFamily="34" charset="0"/>
              </a:defRPr>
            </a:lvl2pPr>
            <a:lvl3pPr>
              <a:defRPr lang="en-US" dirty="0" smtClean="0">
                <a:latin typeface="Segoe UI" panose="020B0502040204020203" pitchFamily="34" charset="0"/>
              </a:defRPr>
            </a:lvl3pPr>
            <a:lvl4pPr>
              <a:defRPr lang="en-US" dirty="0" smtClean="0">
                <a:latin typeface="Segoe UI" panose="020B0502040204020203" pitchFamily="34" charset="0"/>
              </a:defRPr>
            </a:lvl4pPr>
            <a:lvl5pPr>
              <a:defRPr lang="en-US" dirty="0">
                <a:latin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381000" y="1021080"/>
            <a:ext cx="11487856" cy="228535"/>
          </a:xfrm>
        </p:spPr>
        <p:txBody>
          <a:bodyPr lIns="9144" tIns="0" rIns="0" bIns="0">
            <a:spAutoFit/>
          </a:bodyPr>
          <a:lstStyle>
            <a:lvl1pPr marL="0" indent="0">
              <a:buNone/>
              <a:defRPr sz="1600" spc="-14" baseline="0">
                <a:solidFill>
                  <a:schemeClr val="accent2"/>
                </a:solidFill>
                <a:latin typeface="Segoe UI" panose="020B05020402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33816" y="6270900"/>
            <a:ext cx="10739714" cy="4283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180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3/1/2021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48.xml"/><Relationship Id="rId18" Type="http://schemas.openxmlformats.org/officeDocument/2006/relationships/slideLayout" Target="../slideLayouts/slideLayout53.xml"/><Relationship Id="rId26" Type="http://schemas.openxmlformats.org/officeDocument/2006/relationships/slideLayout" Target="../slideLayouts/slideLayout61.xml"/><Relationship Id="rId3" Type="http://schemas.openxmlformats.org/officeDocument/2006/relationships/slideLayout" Target="../slideLayouts/slideLayout38.xml"/><Relationship Id="rId21" Type="http://schemas.openxmlformats.org/officeDocument/2006/relationships/slideLayout" Target="../slideLayouts/slideLayout56.xml"/><Relationship Id="rId7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7.xml"/><Relationship Id="rId17" Type="http://schemas.openxmlformats.org/officeDocument/2006/relationships/slideLayout" Target="../slideLayouts/slideLayout52.xml"/><Relationship Id="rId25" Type="http://schemas.openxmlformats.org/officeDocument/2006/relationships/slideLayout" Target="../slideLayouts/slideLayout60.xml"/><Relationship Id="rId2" Type="http://schemas.openxmlformats.org/officeDocument/2006/relationships/slideLayout" Target="../slideLayouts/slideLayout37.xml"/><Relationship Id="rId16" Type="http://schemas.openxmlformats.org/officeDocument/2006/relationships/slideLayout" Target="../slideLayouts/slideLayout51.xml"/><Relationship Id="rId20" Type="http://schemas.openxmlformats.org/officeDocument/2006/relationships/slideLayout" Target="../slideLayouts/slideLayout55.xml"/><Relationship Id="rId29" Type="http://schemas.openxmlformats.org/officeDocument/2006/relationships/slideLayout" Target="../slideLayouts/slideLayout64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24" Type="http://schemas.openxmlformats.org/officeDocument/2006/relationships/slideLayout" Target="../slideLayouts/slideLayout59.xml"/><Relationship Id="rId32" Type="http://schemas.openxmlformats.org/officeDocument/2006/relationships/theme" Target="../theme/theme3.xml"/><Relationship Id="rId5" Type="http://schemas.openxmlformats.org/officeDocument/2006/relationships/slideLayout" Target="../slideLayouts/slideLayout40.xml"/><Relationship Id="rId15" Type="http://schemas.openxmlformats.org/officeDocument/2006/relationships/slideLayout" Target="../slideLayouts/slideLayout50.xml"/><Relationship Id="rId23" Type="http://schemas.openxmlformats.org/officeDocument/2006/relationships/slideLayout" Target="../slideLayouts/slideLayout58.xml"/><Relationship Id="rId28" Type="http://schemas.openxmlformats.org/officeDocument/2006/relationships/slideLayout" Target="../slideLayouts/slideLayout63.xml"/><Relationship Id="rId10" Type="http://schemas.openxmlformats.org/officeDocument/2006/relationships/slideLayout" Target="../slideLayouts/slideLayout45.xml"/><Relationship Id="rId19" Type="http://schemas.openxmlformats.org/officeDocument/2006/relationships/slideLayout" Target="../slideLayouts/slideLayout54.xml"/><Relationship Id="rId31" Type="http://schemas.openxmlformats.org/officeDocument/2006/relationships/slideLayout" Target="../slideLayouts/slideLayout66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Relationship Id="rId14" Type="http://schemas.openxmlformats.org/officeDocument/2006/relationships/slideLayout" Target="../slideLayouts/slideLayout49.xml"/><Relationship Id="rId22" Type="http://schemas.openxmlformats.org/officeDocument/2006/relationships/slideLayout" Target="../slideLayouts/slideLayout57.xml"/><Relationship Id="rId27" Type="http://schemas.openxmlformats.org/officeDocument/2006/relationships/slideLayout" Target="../slideLayouts/slideLayout62.xml"/><Relationship Id="rId30" Type="http://schemas.openxmlformats.org/officeDocument/2006/relationships/slideLayout" Target="../slideLayouts/slideLayout6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3/1/2021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11430000" cy="533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0999" y="1143000"/>
            <a:ext cx="11430000" cy="457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356806"/>
            <a:ext cx="2743459" cy="304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</a:defRPr>
            </a:lvl1pPr>
          </a:lstStyle>
          <a:p>
            <a:fld id="{6C1EC331-590E-4679-816A-DCB458BBD7AB}" type="datetime1">
              <a:rPr lang="en-US" smtClean="0"/>
              <a:t>3/1/2021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408" y="6356806"/>
            <a:ext cx="4115189" cy="3642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77600" y="6356805"/>
            <a:ext cx="533400" cy="304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54892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33" r:id="rId2"/>
    <p:sldLayoutId id="2147483731" r:id="rId3"/>
    <p:sldLayoutId id="2147483732" r:id="rId4"/>
    <p:sldLayoutId id="2147483734" r:id="rId5"/>
    <p:sldLayoutId id="2147483730" r:id="rId6"/>
    <p:sldLayoutId id="2147483714" r:id="rId7"/>
    <p:sldLayoutId id="2147483715" r:id="rId8"/>
    <p:sldLayoutId id="2147483716" r:id="rId9"/>
    <p:sldLayoutId id="2147483738" r:id="rId10"/>
    <p:sldLayoutId id="2147483718" r:id="rId11"/>
    <p:sldLayoutId id="2147483735" r:id="rId12"/>
    <p:sldLayoutId id="2147483736" r:id="rId13"/>
    <p:sldLayoutId id="2147483737" r:id="rId14"/>
    <p:sldLayoutId id="2147483717" r:id="rId15"/>
    <p:sldLayoutId id="2147483719" r:id="rId16"/>
    <p:sldLayoutId id="2147483720" r:id="rId17"/>
    <p:sldLayoutId id="2147483721" r:id="rId18"/>
    <p:sldLayoutId id="2147483713" r:id="rId19"/>
    <p:sldLayoutId id="2147483722" r:id="rId20"/>
    <p:sldLayoutId id="2147483723" r:id="rId21"/>
    <p:sldLayoutId id="2147483724" r:id="rId22"/>
    <p:sldLayoutId id="2147483726" r:id="rId23"/>
    <p:sldLayoutId id="2147483729" r:id="rId24"/>
  </p:sldLayoutIdLst>
  <p:hf sldNum="0" hdr="0" ftr="0" dt="0"/>
  <p:txStyles>
    <p:titleStyle>
      <a:lvl1pPr algn="l" defTabSz="896533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4134" indent="-224134" algn="l" defTabSz="896533" rtl="0" eaLnBrk="1" latinLnBrk="0" hangingPunct="1">
        <a:lnSpc>
          <a:spcPct val="90000"/>
        </a:lnSpc>
        <a:spcBef>
          <a:spcPts val="981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Segoe UI" panose="020B0502040204020203" pitchFamily="34" charset="0"/>
          <a:ea typeface="+mn-ea"/>
          <a:cs typeface="+mn-cs"/>
        </a:defRPr>
      </a:lvl1pPr>
      <a:lvl2pPr marL="672400" indent="-224134" algn="l" defTabSz="896533" rtl="0" eaLnBrk="1" latinLnBrk="0" hangingPunct="1">
        <a:lnSpc>
          <a:spcPct val="90000"/>
        </a:lnSpc>
        <a:spcBef>
          <a:spcPts val="49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egoe UI" panose="020B0502040204020203" pitchFamily="34" charset="0"/>
          <a:ea typeface="+mn-ea"/>
          <a:cs typeface="+mn-cs"/>
        </a:defRPr>
      </a:lvl2pPr>
      <a:lvl3pPr marL="1120667" indent="-224134" algn="l" defTabSz="896533" rtl="0" eaLnBrk="1" latinLnBrk="0" hangingPunct="1">
        <a:lnSpc>
          <a:spcPct val="90000"/>
        </a:lnSpc>
        <a:spcBef>
          <a:spcPts val="49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Segoe UI" panose="020B0502040204020203" pitchFamily="34" charset="0"/>
          <a:ea typeface="+mn-ea"/>
          <a:cs typeface="+mn-cs"/>
        </a:defRPr>
      </a:lvl3pPr>
      <a:lvl4pPr marL="1568933" indent="-224134" algn="l" defTabSz="896533" rtl="0" eaLnBrk="1" latinLnBrk="0" hangingPunct="1">
        <a:lnSpc>
          <a:spcPct val="90000"/>
        </a:lnSpc>
        <a:spcBef>
          <a:spcPts val="49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Segoe UI" panose="020B0502040204020203" pitchFamily="34" charset="0"/>
          <a:ea typeface="+mn-ea"/>
          <a:cs typeface="+mn-cs"/>
        </a:defRPr>
      </a:lvl4pPr>
      <a:lvl5pPr marL="2017200" indent="-224134" algn="l" defTabSz="896533" rtl="0" eaLnBrk="1" latinLnBrk="0" hangingPunct="1">
        <a:lnSpc>
          <a:spcPct val="90000"/>
        </a:lnSpc>
        <a:spcBef>
          <a:spcPts val="49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Segoe UI" panose="020B0502040204020203" pitchFamily="34" charset="0"/>
          <a:ea typeface="+mn-ea"/>
          <a:cs typeface="+mn-cs"/>
        </a:defRPr>
      </a:lvl5pPr>
      <a:lvl6pPr marL="2465466" indent="-224134" algn="l" defTabSz="896533" rtl="0" eaLnBrk="1" latinLnBrk="0" hangingPunct="1">
        <a:lnSpc>
          <a:spcPct val="90000"/>
        </a:lnSpc>
        <a:spcBef>
          <a:spcPts val="49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13733" indent="-224134" algn="l" defTabSz="896533" rtl="0" eaLnBrk="1" latinLnBrk="0" hangingPunct="1">
        <a:lnSpc>
          <a:spcPct val="90000"/>
        </a:lnSpc>
        <a:spcBef>
          <a:spcPts val="49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362000" indent="-224134" algn="l" defTabSz="896533" rtl="0" eaLnBrk="1" latinLnBrk="0" hangingPunct="1">
        <a:lnSpc>
          <a:spcPct val="90000"/>
        </a:lnSpc>
        <a:spcBef>
          <a:spcPts val="49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10267" indent="-224134" algn="l" defTabSz="896533" rtl="0" eaLnBrk="1" latinLnBrk="0" hangingPunct="1">
        <a:lnSpc>
          <a:spcPct val="90000"/>
        </a:lnSpc>
        <a:spcBef>
          <a:spcPts val="49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965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48267" algn="l" defTabSz="8965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96533" algn="l" defTabSz="8965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44800" algn="l" defTabSz="8965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793067" algn="l" defTabSz="8965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41334" algn="l" defTabSz="8965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89600" algn="l" defTabSz="8965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37867" algn="l" defTabSz="8965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586133" algn="l" defTabSz="8965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11430000" cy="533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0999" y="1143000"/>
            <a:ext cx="11430000" cy="457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356806"/>
            <a:ext cx="2743459" cy="304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</a:defRPr>
            </a:lvl1pPr>
          </a:lstStyle>
          <a:p>
            <a:fld id="{8E4EE9DD-6364-4ECD-B2E9-BA18F6E3C8DE}" type="datetime1">
              <a:rPr lang="en-US" smtClean="0"/>
              <a:t>3/1/2021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408" y="6356806"/>
            <a:ext cx="4115189" cy="3642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77600" y="6356805"/>
            <a:ext cx="533400" cy="304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54892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832" r:id="rId3"/>
    <p:sldLayoutId id="2147483833" r:id="rId4"/>
    <p:sldLayoutId id="2147483804" r:id="rId5"/>
    <p:sldLayoutId id="2147483742" r:id="rId6"/>
    <p:sldLayoutId id="2147483743" r:id="rId7"/>
    <p:sldLayoutId id="2147483803" r:id="rId8"/>
    <p:sldLayoutId id="2147483744" r:id="rId9"/>
    <p:sldLayoutId id="2147483745" r:id="rId10"/>
    <p:sldLayoutId id="2147483746" r:id="rId11"/>
    <p:sldLayoutId id="2147483741" r:id="rId12"/>
    <p:sldLayoutId id="2147483747" r:id="rId13"/>
    <p:sldLayoutId id="2147483811" r:id="rId14"/>
    <p:sldLayoutId id="2147483812" r:id="rId15"/>
    <p:sldLayoutId id="2147483748" r:id="rId16"/>
    <p:sldLayoutId id="2147483749" r:id="rId17"/>
    <p:sldLayoutId id="2147483750" r:id="rId18"/>
    <p:sldLayoutId id="2147483751" r:id="rId19"/>
    <p:sldLayoutId id="2147483752" r:id="rId20"/>
    <p:sldLayoutId id="2147483753" r:id="rId21"/>
    <p:sldLayoutId id="2147483754" r:id="rId22"/>
    <p:sldLayoutId id="2147483755" r:id="rId23"/>
    <p:sldLayoutId id="2147483756" r:id="rId24"/>
    <p:sldLayoutId id="2147483757" r:id="rId25"/>
    <p:sldLayoutId id="2147483758" r:id="rId26"/>
    <p:sldLayoutId id="2147483759" r:id="rId27"/>
    <p:sldLayoutId id="2147483760" r:id="rId28"/>
    <p:sldLayoutId id="2147483761" r:id="rId29"/>
    <p:sldLayoutId id="2147483762" r:id="rId30"/>
    <p:sldLayoutId id="2147483763" r:id="rId31"/>
  </p:sldLayoutIdLst>
  <p:hf hdr="0" ftr="0" dt="0"/>
  <p:txStyles>
    <p:titleStyle>
      <a:lvl1pPr algn="l" defTabSz="896533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4134" indent="-224134" algn="l" defTabSz="896533" rtl="0" eaLnBrk="1" latinLnBrk="0" hangingPunct="1">
        <a:lnSpc>
          <a:spcPct val="90000"/>
        </a:lnSpc>
        <a:spcBef>
          <a:spcPts val="981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Segoe UI" panose="020B0502040204020203" pitchFamily="34" charset="0"/>
          <a:ea typeface="+mn-ea"/>
          <a:cs typeface="+mn-cs"/>
        </a:defRPr>
      </a:lvl1pPr>
      <a:lvl2pPr marL="672400" indent="-224134" algn="l" defTabSz="896533" rtl="0" eaLnBrk="1" latinLnBrk="0" hangingPunct="1">
        <a:lnSpc>
          <a:spcPct val="90000"/>
        </a:lnSpc>
        <a:spcBef>
          <a:spcPts val="49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egoe UI" panose="020B0502040204020203" pitchFamily="34" charset="0"/>
          <a:ea typeface="+mn-ea"/>
          <a:cs typeface="+mn-cs"/>
        </a:defRPr>
      </a:lvl2pPr>
      <a:lvl3pPr marL="1120667" indent="-224134" algn="l" defTabSz="896533" rtl="0" eaLnBrk="1" latinLnBrk="0" hangingPunct="1">
        <a:lnSpc>
          <a:spcPct val="90000"/>
        </a:lnSpc>
        <a:spcBef>
          <a:spcPts val="49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Segoe UI" panose="020B0502040204020203" pitchFamily="34" charset="0"/>
          <a:ea typeface="+mn-ea"/>
          <a:cs typeface="+mn-cs"/>
        </a:defRPr>
      </a:lvl3pPr>
      <a:lvl4pPr marL="1568933" indent="-224134" algn="l" defTabSz="896533" rtl="0" eaLnBrk="1" latinLnBrk="0" hangingPunct="1">
        <a:lnSpc>
          <a:spcPct val="90000"/>
        </a:lnSpc>
        <a:spcBef>
          <a:spcPts val="49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Segoe UI" panose="020B0502040204020203" pitchFamily="34" charset="0"/>
          <a:ea typeface="+mn-ea"/>
          <a:cs typeface="+mn-cs"/>
        </a:defRPr>
      </a:lvl4pPr>
      <a:lvl5pPr marL="2017200" indent="-224134" algn="l" defTabSz="896533" rtl="0" eaLnBrk="1" latinLnBrk="0" hangingPunct="1">
        <a:lnSpc>
          <a:spcPct val="90000"/>
        </a:lnSpc>
        <a:spcBef>
          <a:spcPts val="49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Segoe UI" panose="020B0502040204020203" pitchFamily="34" charset="0"/>
          <a:ea typeface="+mn-ea"/>
          <a:cs typeface="+mn-cs"/>
        </a:defRPr>
      </a:lvl5pPr>
      <a:lvl6pPr marL="2465466" indent="-224134" algn="l" defTabSz="896533" rtl="0" eaLnBrk="1" latinLnBrk="0" hangingPunct="1">
        <a:lnSpc>
          <a:spcPct val="90000"/>
        </a:lnSpc>
        <a:spcBef>
          <a:spcPts val="49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13733" indent="-224134" algn="l" defTabSz="896533" rtl="0" eaLnBrk="1" latinLnBrk="0" hangingPunct="1">
        <a:lnSpc>
          <a:spcPct val="90000"/>
        </a:lnSpc>
        <a:spcBef>
          <a:spcPts val="49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362000" indent="-224134" algn="l" defTabSz="896533" rtl="0" eaLnBrk="1" latinLnBrk="0" hangingPunct="1">
        <a:lnSpc>
          <a:spcPct val="90000"/>
        </a:lnSpc>
        <a:spcBef>
          <a:spcPts val="49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10267" indent="-224134" algn="l" defTabSz="896533" rtl="0" eaLnBrk="1" latinLnBrk="0" hangingPunct="1">
        <a:lnSpc>
          <a:spcPct val="90000"/>
        </a:lnSpc>
        <a:spcBef>
          <a:spcPts val="49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965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48267" algn="l" defTabSz="8965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96533" algn="l" defTabSz="8965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44800" algn="l" defTabSz="8965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793067" algn="l" defTabSz="8965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41334" algn="l" defTabSz="8965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89600" algn="l" defTabSz="8965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37867" algn="l" defTabSz="8965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586133" algn="l" defTabSz="8965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2" descr="A screenshot of a computer&#10;&#10;Description generated with very high confidence">
            <a:extLst>
              <a:ext uri="{FF2B5EF4-FFF2-40B4-BE49-F238E27FC236}">
                <a16:creationId xmlns:a16="http://schemas.microsoft.com/office/drawing/2014/main" id="{31989DF5-4B16-4070-9588-8D1A786355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6663" y="1536238"/>
            <a:ext cx="5786033" cy="47154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088F94-B25D-4165-A05B-C919FE124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Talking Rain – Microsoft Teams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BE508DA-8460-4788-8000-47A2BE6DA870}"/>
              </a:ext>
            </a:extLst>
          </p:cNvPr>
          <p:cNvSpPr/>
          <p:nvPr/>
        </p:nvSpPr>
        <p:spPr>
          <a:xfrm>
            <a:off x="323607" y="1083396"/>
            <a:ext cx="5065137" cy="4945841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defTabSz="976806">
              <a:lnSpc>
                <a:spcPct val="150000"/>
              </a:lnSpc>
            </a:pPr>
            <a:r>
              <a:rPr lang="en-US" sz="2800" dirty="0">
                <a:solidFill>
                  <a:srgbClr val="00517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What We Did</a:t>
            </a:r>
          </a:p>
          <a:p>
            <a:pPr defTabSz="976806">
              <a:lnSpc>
                <a:spcPct val="150000"/>
              </a:lnSpc>
            </a:pPr>
            <a:r>
              <a:rPr lang="en-US" sz="1000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Affirma worked with Talking Rain to implement and deploy Microsoft Teams across their entire organization. The Talking Rain team leverages their SharePoint to </a:t>
            </a:r>
            <a:r>
              <a:rPr lang="en-US" sz="1000" b="1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automate internal processes, distribute recent news, announcements, content, and collaborate on projects. </a:t>
            </a:r>
          </a:p>
          <a:p>
            <a:pPr defTabSz="976806">
              <a:lnSpc>
                <a:spcPct val="150000"/>
              </a:lnSpc>
            </a:pPr>
            <a:endParaRPr lang="en-US" sz="1000" dirty="0">
              <a:solidFill>
                <a:prstClr val="black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defTabSz="976806">
              <a:lnSpc>
                <a:spcPct val="150000"/>
              </a:lnSpc>
            </a:pPr>
            <a:r>
              <a:rPr lang="en-US" sz="1000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Affirma went </a:t>
            </a:r>
            <a:r>
              <a:rPr lang="en-US" sz="1000" b="1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on-site to conduct MS Teams training</a:t>
            </a:r>
            <a:r>
              <a:rPr lang="en-US" sz="1000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workshops with their BTI Product Innovation group.  In just a few sessions, the BTI team had a baseline architecture to start confidently using Teams which also serves as an example for other business units at Talking Rain.  </a:t>
            </a:r>
          </a:p>
          <a:p>
            <a:pPr defTabSz="976806">
              <a:lnSpc>
                <a:spcPct val="150000"/>
              </a:lnSpc>
            </a:pPr>
            <a:endParaRPr lang="en-US" sz="1000" dirty="0">
              <a:solidFill>
                <a:prstClr val="black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defTabSz="976806">
              <a:lnSpc>
                <a:spcPct val="150000"/>
              </a:lnSpc>
            </a:pPr>
            <a:r>
              <a:rPr lang="en-US" sz="1000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Affirma created a request process leveraging PowerApps and </a:t>
            </a:r>
            <a:r>
              <a:rPr lang="en-US" sz="1000" dirty="0" err="1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PowerAutomate</a:t>
            </a:r>
            <a:r>
              <a:rPr lang="en-US" sz="1000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to give users the ability to request Teams through a flexible process, while also giving IT the piece of mind that they were leveraging their Governance policies behind the scenes to keep things within their defined policies.</a:t>
            </a:r>
          </a:p>
          <a:p>
            <a:pPr defTabSz="976806">
              <a:lnSpc>
                <a:spcPct val="150000"/>
              </a:lnSpc>
            </a:pPr>
            <a:endParaRPr lang="en-US" sz="1000" dirty="0">
              <a:solidFill>
                <a:prstClr val="black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defTabSz="976806">
              <a:lnSpc>
                <a:spcPct val="150000"/>
              </a:lnSpc>
            </a:pPr>
            <a:r>
              <a:rPr lang="en-US" sz="1000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By leveraging Microsoft Teams, Talking Rain will be able to </a:t>
            </a:r>
            <a:r>
              <a:rPr lang="en-US" sz="1000" b="1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collaborate cross-departmentally </a:t>
            </a:r>
            <a:r>
              <a:rPr lang="en-US" sz="1000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along the entire product </a:t>
            </a:r>
            <a:r>
              <a:rPr lang="en-US" sz="1000" dirty="0" err="1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lifecyle</a:t>
            </a:r>
            <a:r>
              <a:rPr lang="en-US" sz="1000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from ideation through production and distribution.</a:t>
            </a:r>
            <a:r>
              <a:rPr lang="en-US" sz="1400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 </a:t>
            </a:r>
          </a:p>
        </p:txBody>
      </p:sp>
      <p:pic>
        <p:nvPicPr>
          <p:cNvPr id="10" name="Picture 10" descr="A screen shot of a computer&#10;&#10;Description generated with very high confidence">
            <a:extLst>
              <a:ext uri="{FF2B5EF4-FFF2-40B4-BE49-F238E27FC236}">
                <a16:creationId xmlns:a16="http://schemas.microsoft.com/office/drawing/2014/main" id="{1464BFF7-976F-4592-AB87-D0EA40CDE79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346" t="6481" r="6910" b="10000"/>
          <a:stretch/>
        </p:blipFill>
        <p:spPr>
          <a:xfrm>
            <a:off x="5992680" y="1771740"/>
            <a:ext cx="5333651" cy="3257305"/>
          </a:xfrm>
          <a:prstGeom prst="rect">
            <a:avLst/>
          </a:prstGeom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id="{86E20651-861F-4CA4-A4F5-04A05E453B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09147" y="1822896"/>
            <a:ext cx="934877" cy="399914"/>
          </a:xfrm>
          <a:prstGeom prst="rect">
            <a:avLst/>
          </a:prstGeom>
        </p:spPr>
      </p:pic>
      <p:pic>
        <p:nvPicPr>
          <p:cNvPr id="15" name="Picture 15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55E78548-48C0-458E-BEDC-3D71CF368A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7918" y="1896324"/>
            <a:ext cx="808818" cy="150813"/>
          </a:xfrm>
          <a:prstGeom prst="rect">
            <a:avLst/>
          </a:prstGeom>
        </p:spPr>
      </p:pic>
      <p:pic>
        <p:nvPicPr>
          <p:cNvPr id="19" name="Picture 19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60ADA093-D859-4D9C-84A4-E3ED73A9E25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84736" y="2221358"/>
            <a:ext cx="557104" cy="150813"/>
          </a:xfrm>
          <a:prstGeom prst="rect">
            <a:avLst/>
          </a:prstGeom>
        </p:spPr>
      </p:pic>
      <p:pic>
        <p:nvPicPr>
          <p:cNvPr id="24" name="Picture 24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D8A03FEB-D6C9-40E2-AACD-65A81E22F7A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63727" y="1786670"/>
            <a:ext cx="881063" cy="66146"/>
          </a:xfrm>
          <a:prstGeom prst="rect">
            <a:avLst/>
          </a:prstGeom>
        </p:spPr>
      </p:pic>
      <p:pic>
        <p:nvPicPr>
          <p:cNvPr id="5" name="Picture 5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651A470E-E53F-4827-B37E-10DC7A6C86F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78681" y="3634362"/>
            <a:ext cx="1401901" cy="2524932"/>
          </a:xfrm>
          <a:prstGeom prst="rect">
            <a:avLst/>
          </a:prstGeom>
        </p:spPr>
      </p:pic>
      <p:pic>
        <p:nvPicPr>
          <p:cNvPr id="11" name="Picture 2" descr="Image result for talking rain logo">
            <a:extLst>
              <a:ext uri="{FF2B5EF4-FFF2-40B4-BE49-F238E27FC236}">
                <a16:creationId xmlns:a16="http://schemas.microsoft.com/office/drawing/2014/main" id="{317EA8B7-83AC-4525-B742-976A93E7F8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8671" y="5507906"/>
            <a:ext cx="1942426" cy="456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D0C13E1-9720-45A9-B1E9-8B62B5EBE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40DB5-B054-4B52-B27D-446721D6CC27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871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Affirm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35A5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ffirma_QBR-CI_FY18 Q2_Prep(Updated)" id="{60F98659-98E9-4C4D-9310-9510EF3F70E3}" vid="{65065986-2AC3-4681-8D2A-70BCEC6AD53A}"/>
    </a:ext>
  </a:extLst>
</a:theme>
</file>

<file path=ppt/theme/theme3.xml><?xml version="1.0" encoding="utf-8"?>
<a:theme xmlns:a="http://schemas.openxmlformats.org/drawingml/2006/main" name="Custom Design">
  <a:themeElements>
    <a:clrScheme name="Affirm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35A5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ffirma_QBR-CI_FY18 Q2_Prep(Updated)" id="{60F98659-98E9-4C4D-9310-9510EF3F70E3}" vid="{65065986-2AC3-4681-8D2A-70BCEC6AD53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D23BCBB7020E34DAE994A365BA94206" ma:contentTypeVersion="12" ma:contentTypeDescription="Create a new document." ma:contentTypeScope="" ma:versionID="40c5edf46ad0243c172d3e6a5f6fa751">
  <xsd:schema xmlns:xsd="http://www.w3.org/2001/XMLSchema" xmlns:xs="http://www.w3.org/2001/XMLSchema" xmlns:p="http://schemas.microsoft.com/office/2006/metadata/properties" xmlns:ns2="f0ee8362-fa7e-4bc9-ab88-7dcfb17cb19b" targetNamespace="http://schemas.microsoft.com/office/2006/metadata/properties" ma:root="true" ma:fieldsID="f48774ae5cf6ccd45b30992fa6c2b457" ns2:_="">
    <xsd:import namespace="f0ee8362-fa7e-4bc9-ab88-7dcfb17cb19b"/>
    <xsd:element name="properties">
      <xsd:complexType>
        <xsd:sequence>
          <xsd:element name="documentManagement">
            <xsd:complexType>
              <xsd:all>
                <xsd:element ref="ns2:BusinessUnit" minOccurs="0"/>
                <xsd:element ref="ns2:Industries" minOccurs="0"/>
                <xsd:element ref="ns2:Solutions" minOccurs="0"/>
                <xsd:element ref="ns2:PlatTech" minOccurs="0"/>
                <xsd:element ref="ns2:Notes0" minOccurs="0"/>
                <xsd:element ref="ns2:Named_x0020_Account" minOccurs="0"/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ProjectCompletionDate" minOccurs="0"/>
                <xsd:element ref="ns2:ApprovedByClie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0ee8362-fa7e-4bc9-ab88-7dcfb17cb19b" elementFormDefault="qualified">
    <xsd:import namespace="http://schemas.microsoft.com/office/2006/documentManagement/types"/>
    <xsd:import namespace="http://schemas.microsoft.com/office/infopath/2007/PartnerControls"/>
    <xsd:element name="BusinessUnit" ma:index="8" nillable="true" ma:displayName="Business Unit" ma:internalName="BusinessUnit">
      <xsd:complexType>
        <xsd:complexContent>
          <xsd:extension base="dms:MultiChoice">
            <xsd:sequence>
              <xsd:element name="Value" maxOccurs="unbounded" minOccurs="0" nillable="true">
                <xsd:simpleType>
                  <xsd:restriction base="dms:Choice">
                    <xsd:enumeration value="Business Process Outsourcing"/>
                    <xsd:enumeration value="Content and Change Management"/>
                    <xsd:enumeration value="Creative"/>
                    <xsd:enumeration value="Custom Development"/>
                    <xsd:enumeration value="Customer Relationship Management"/>
                    <xsd:enumeration value="Data and Analytics"/>
                    <xsd:enumeration value="Engagement Marketing"/>
                    <xsd:enumeration value="Infrastructure"/>
                    <xsd:enumeration value="Marketing Services"/>
                    <xsd:enumeration value="Modern Workplace"/>
                    <xsd:enumeration value="NetSuite"/>
                  </xsd:restriction>
                </xsd:simpleType>
              </xsd:element>
            </xsd:sequence>
          </xsd:extension>
        </xsd:complexContent>
      </xsd:complexType>
    </xsd:element>
    <xsd:element name="Industries" ma:index="9" nillable="true" ma:displayName="Industries" ma:format="Dropdown" ma:internalName="Industries">
      <xsd:complexType>
        <xsd:complexContent>
          <xsd:extension base="dms:MultiChoice">
            <xsd:sequence>
              <xsd:element name="Value" maxOccurs="unbounded" minOccurs="0" nillable="true">
                <xsd:simpleType>
                  <xsd:restriction base="dms:Choice">
                    <xsd:enumeration value="Aerospace"/>
                    <xsd:enumeration value="Agriculture"/>
                    <xsd:enumeration value="Agriculture Food"/>
                    <xsd:enumeration value="AI / AI Models"/>
                    <xsd:enumeration value="B2B"/>
                    <xsd:enumeration value="B2C"/>
                    <xsd:enumeration value="Chemical"/>
                    <xsd:enumeration value="Construction"/>
                    <xsd:enumeration value="Defence"/>
                    <xsd:enumeration value="Education"/>
                    <xsd:enumeration value="Energy"/>
                    <xsd:enumeration value="Engineering"/>
                    <xsd:enumeration value="Entertainment"/>
                    <xsd:enumeration value="Financial Services"/>
                    <xsd:enumeration value="Food"/>
                    <xsd:enumeration value="Government"/>
                    <xsd:enumeration value="Healthcare"/>
                    <xsd:enumeration value="Hospitality"/>
                    <xsd:enumeration value="Legal"/>
                    <xsd:enumeration value="Life Sciences"/>
                    <xsd:enumeration value="Manufacturing"/>
                    <xsd:enumeration value="Media"/>
                    <xsd:enumeration value="Non-Profit"/>
                    <xsd:enumeration value="Real Estate"/>
                    <xsd:enumeration value="Retail"/>
                    <xsd:enumeration value="Services"/>
                    <xsd:enumeration value="Technology"/>
                    <xsd:enumeration value="Telecommunications"/>
                    <xsd:enumeration value="Transportation"/>
                    <xsd:enumeration value="Water"/>
                    <xsd:enumeration value="Wellness"/>
                    <xsd:enumeration value="BPO"/>
                  </xsd:restriction>
                </xsd:simpleType>
              </xsd:element>
            </xsd:sequence>
          </xsd:extension>
        </xsd:complexContent>
      </xsd:complexType>
    </xsd:element>
    <xsd:element name="Solutions" ma:index="10" nillable="true" ma:displayName="Solutions" ma:format="Dropdown" ma:internalName="Solutions">
      <xsd:complexType>
        <xsd:complexContent>
          <xsd:extension base="dms:MultiChoice">
            <xsd:sequence>
              <xsd:element name="Value" maxOccurs="unbounded" minOccurs="0" nillable="true">
                <xsd:simpleType>
                  <xsd:restriction base="dms:Choice">
                    <xsd:enumeration value="ABM Marketing"/>
                    <xsd:enumeration value="AI"/>
                    <xsd:enumeration value="Audit"/>
                    <xsd:enumeration value="Change Management"/>
                    <xsd:enumeration value="Cloud"/>
                    <xsd:enumeration value="Configurations"/>
                    <xsd:enumeration value="Content"/>
                    <xsd:enumeration value="Customer &amp; Partner Support BPO"/>
                    <xsd:enumeration value="Customer / Partner Portal"/>
                    <xsd:enumeration value="Custom Search"/>
                    <xsd:enumeration value="Cybersecurity"/>
                    <xsd:enumeration value="Data Analytics"/>
                    <xsd:enumeration value="Design"/>
                    <xsd:enumeration value="Email Campaigns"/>
                    <xsd:enumeration value="Event support"/>
                    <xsd:enumeration value="HelpDesk Outsourcing BPO"/>
                    <xsd:enumeration value="Integrations"/>
                    <xsd:enumeration value="Intranet / Extranet"/>
                    <xsd:enumeration value="IoT"/>
                    <xsd:enumeration value="Link Building"/>
                    <xsd:enumeration value="Marketing Automation"/>
                    <xsd:enumeration value="Marketing Strategy"/>
                    <xsd:enumeration value="Marketing Technology"/>
                    <xsd:enumeration value="Migrations"/>
                    <xsd:enumeration value="Mobile Application"/>
                    <xsd:enumeration value="Organic Social Media"/>
                    <xsd:enumeration value="PPC"/>
                    <xsd:enumeration value="Personas &amp; Journey Mapping"/>
                    <xsd:enumeration value="Process Automation"/>
                    <xsd:enumeration value="Product Development"/>
                    <xsd:enumeration value="Research"/>
                    <xsd:enumeration value="SEO/ AEO"/>
                    <xsd:enumeration value="SPFx"/>
                    <xsd:enumeration value="Training"/>
                    <xsd:enumeration value="UX/ UI Design"/>
                    <xsd:enumeration value="Video Production"/>
                    <xsd:enumeration value="Webinars"/>
                    <xsd:enumeration value="Websites"/>
                    <xsd:enumeration value="DevOps"/>
                  </xsd:restriction>
                </xsd:simpleType>
              </xsd:element>
            </xsd:sequence>
          </xsd:extension>
        </xsd:complexContent>
      </xsd:complexType>
    </xsd:element>
    <xsd:element name="PlatTech" ma:index="11" nillable="true" ma:displayName="Platform / Technology" ma:format="Dropdown" ma:internalName="PlatTech">
      <xsd:complexType>
        <xsd:complexContent>
          <xsd:extension base="dms:MultiChoice">
            <xsd:sequence>
              <xsd:element name="Value" maxOccurs="unbounded" minOccurs="0" nillable="true">
                <xsd:simpleType>
                  <xsd:restriction base="dms:Choice">
                    <xsd:enumeration value=".NET"/>
                    <xsd:enumeration value="Android App"/>
                    <xsd:enumeration value="AWS"/>
                    <xsd:enumeration value="Angular"/>
                    <xsd:enumeration value="Azure"/>
                    <xsd:enumeration value="Azure DevOps"/>
                    <xsd:enumeration value="Boomi"/>
                    <xsd:enumeration value="Drupal"/>
                    <xsd:enumeration value="Dynamics"/>
                    <xsd:enumeration value="Flutter"/>
                    <xsd:enumeration value="GCP"/>
                    <xsd:enumeration value="Google"/>
                    <xsd:enumeration value="Great Plains"/>
                    <xsd:enumeration value="Hootsuite"/>
                    <xsd:enumeration value="HubSpot"/>
                    <xsd:enumeration value="iOS App"/>
                    <xsd:enumeration value="Java"/>
                    <xsd:enumeration value="Kentico"/>
                    <xsd:enumeration value="Looker Studio"/>
                    <xsd:enumeration value="Mobile App"/>
                    <xsd:enumeration value="Marketo / Adobe"/>
                    <xsd:enumeration value="NetSuite"/>
                    <xsd:enumeration value="O365"/>
                    <xsd:enumeration value="OneDrive"/>
                    <xsd:enumeration value="PowerSuite"/>
                    <xsd:enumeration value="Power BI"/>
                    <xsd:enumeration value="QuickBooks"/>
                    <xsd:enumeration value="React"/>
                    <xsd:enumeration value="React Native"/>
                    <xsd:enumeration value="Sage"/>
                    <xsd:enumeration value="Salesforce"/>
                    <xsd:enumeration value="Salesforce Experience Cloud"/>
                    <xsd:enumeration value="Salesforce Marketing Cloud"/>
                    <xsd:enumeration value="Salesforce CPQ"/>
                    <xsd:enumeration value="Salesforce Pardot"/>
                    <xsd:enumeration value="SharePoint"/>
                    <xsd:enumeration value="Shopify"/>
                    <xsd:enumeration value="Sitecore"/>
                    <xsd:enumeration value="Sitefinity"/>
                    <xsd:enumeration value="Snowflake"/>
                    <xsd:enumeration value="Sprinklr"/>
                    <xsd:enumeration value="SproutSocial"/>
                    <xsd:enumeration value="Tableau"/>
                    <xsd:enumeration value="WP Engine"/>
                    <xsd:enumeration value="Webflow"/>
                    <xsd:enumeration value="WooCommerce"/>
                    <xsd:enumeration value="WordPress"/>
                    <xsd:enumeration value="Zoho"/>
                    <xsd:enumeration value="Power Apps"/>
                    <xsd:enumeration value="Teams"/>
                    <xsd:enumeration value="Azure Data Factory"/>
                    <xsd:enumeration value="Zendesk"/>
                    <xsd:enumeration value="Business Central"/>
                    <xsd:enumeration value="Viva"/>
                  </xsd:restriction>
                </xsd:simpleType>
              </xsd:element>
            </xsd:sequence>
          </xsd:extension>
        </xsd:complexContent>
      </xsd:complexType>
    </xsd:element>
    <xsd:element name="Notes0" ma:index="12" nillable="true" ma:displayName="Notes" ma:internalName="Notes0">
      <xsd:simpleType>
        <xsd:restriction base="dms:Text">
          <xsd:maxLength value="255"/>
        </xsd:restriction>
      </xsd:simpleType>
    </xsd:element>
    <xsd:element name="Named_x0020_Account" ma:index="13" nillable="true" ma:displayName="Named Account" ma:format="Dropdown" ma:internalName="Named_x0020_Account">
      <xsd:simpleType>
        <xsd:restriction base="dms:Choice">
          <xsd:enumeration value="Microsoft"/>
          <xsd:enumeration value="Meta"/>
          <xsd:enumeration value="Amazon"/>
        </xsd:restriction>
      </xsd:simpleType>
    </xsd:element>
    <xsd:element name="MediaServiceMetadata" ma:index="14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5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6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7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ProjectCompletionDate" ma:index="18" nillable="true" ma:displayName="Project Completion Date" ma:format="DateOnly" ma:internalName="ProjectCompletionDate">
      <xsd:simpleType>
        <xsd:restriction base="dms:DateTime"/>
      </xsd:simpleType>
    </xsd:element>
    <xsd:element name="ApprovedByClient" ma:index="19" nillable="true" ma:displayName="Approved By Client" ma:default="0" ma:format="Dropdown" ma:internalName="ApprovedByClient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usinessUnit xmlns="f0ee8362-fa7e-4bc9-ab88-7dcfb17cb19b">
      <Value>Modern Workplace</Value>
    </BusinessUnit>
    <Solutions xmlns="f0ee8362-fa7e-4bc9-ab88-7dcfb17cb19b">
      <Value>Intranet / Extranet</Value>
    </Solutions>
    <Industries xmlns="f0ee8362-fa7e-4bc9-ab88-7dcfb17cb19b">
      <Value>Food</Value>
    </Industries>
    <Notes0 xmlns="f0ee8362-fa7e-4bc9-ab88-7dcfb17cb19b" xsi:nil="true"/>
    <Named_x0020_Account xmlns="f0ee8362-fa7e-4bc9-ab88-7dcfb17cb19b" xsi:nil="true"/>
    <PlatTech xmlns="f0ee8362-fa7e-4bc9-ab88-7dcfb17cb19b">
      <Value>O365</Value>
      <Value>SharePoint</Value>
      <Value>Power Apps</Value>
    </PlatTech>
    <ApprovedByClient xmlns="f0ee8362-fa7e-4bc9-ab88-7dcfb17cb19b">false</ApprovedByClient>
    <ProjectCompletionDate xmlns="f0ee8362-fa7e-4bc9-ab88-7dcfb17cb19b" xsi:nil="true"/>
  </documentManagement>
</p:properties>
</file>

<file path=customXml/item4.xml><?xml version="1.0" encoding="utf-8"?>
<?mso-contentType ?>
<customXsn xmlns="http://schemas.microsoft.com/office/2006/metadata/customXsn">
  <xsnLocation/>
  <cached>True</cached>
  <openByDefault>False</openByDefault>
  <xsnScope/>
</customXsn>
</file>

<file path=customXml/itemProps1.xml><?xml version="1.0" encoding="utf-8"?>
<ds:datastoreItem xmlns:ds="http://schemas.openxmlformats.org/officeDocument/2006/customXml" ds:itemID="{F5D5E763-7FBD-492B-9055-B77FA7496FC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35D4FA4-C727-4E74-BE6D-1E6F8A5E8106}"/>
</file>

<file path=customXml/itemProps3.xml><?xml version="1.0" encoding="utf-8"?>
<ds:datastoreItem xmlns:ds="http://schemas.openxmlformats.org/officeDocument/2006/customXml" ds:itemID="{A4BCCE75-6F89-4595-8DB8-3CED3D77FFC8}">
  <ds:schemaRefs>
    <ds:schemaRef ds:uri="http://schemas.microsoft.com/office/2006/metadata/properties"/>
    <ds:schemaRef ds:uri="http://schemas.microsoft.com/office/infopath/2007/PartnerControls"/>
    <ds:schemaRef ds:uri="54243e05-8da7-404c-85e0-0480aaa26276"/>
    <ds:schemaRef ds:uri="357972b2-b7ed-48bc-bbb4-0804bacba9d2"/>
  </ds:schemaRefs>
</ds:datastoreItem>
</file>

<file path=customXml/itemProps4.xml><?xml version="1.0" encoding="utf-8"?>
<ds:datastoreItem xmlns:ds="http://schemas.openxmlformats.org/officeDocument/2006/customXml" ds:itemID="{68D8D16D-F7DE-4722-8707-C91C6B9622F3}"/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1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1</vt:i4>
      </vt:variant>
    </vt:vector>
  </HeadingPairs>
  <TitlesOfParts>
    <vt:vector size="4" baseType="lpstr">
      <vt:lpstr>office theme</vt:lpstr>
      <vt:lpstr>Custom Design</vt:lpstr>
      <vt:lpstr>Custom Design</vt:lpstr>
      <vt:lpstr>Talking Rain – Microsoft Teams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20</cp:revision>
  <dcterms:created xsi:type="dcterms:W3CDTF">2020-06-29T18:17:02Z</dcterms:created>
  <dcterms:modified xsi:type="dcterms:W3CDTF">2021-03-02T00:06:31Z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0x0101000D23BCBB7020E34DAE994A365BA94206</vt:lpwstr>
  </property>
  <property fmtid="{D5CDD505-2E9C-101B-9397-08002B2CF9AE}" pid="3" name="xd_Signature">
    <vt:bool>false</vt:bool>
  </property>
  <property fmtid="{D5CDD505-2E9C-101B-9397-08002B2CF9AE}" pid="4" name="xd_ProgID">
    <vt:lpwstr/>
  </property>
  <property fmtid="{D5CDD505-2E9C-101B-9397-08002B2CF9AE}" pid="5" name="_SourceUrl">
    <vt:lpwstr/>
  </property>
  <property fmtid="{D5CDD505-2E9C-101B-9397-08002B2CF9AE}" pid="6" name="_SharedFileIndex">
    <vt:lpwstr/>
  </property>
  <property fmtid="{D5CDD505-2E9C-101B-9397-08002B2CF9AE}" pid="7" name="ComplianceAssetId">
    <vt:lpwstr/>
  </property>
  <property fmtid="{D5CDD505-2E9C-101B-9397-08002B2CF9AE}" pid="8" name="TemplateUrl">
    <vt:lpwstr/>
  </property>
  <property fmtid="{D5CDD505-2E9C-101B-9397-08002B2CF9AE}" pid="9" name="Business Unit">
    <vt:lpwstr/>
  </property>
  <property fmtid="{D5CDD505-2E9C-101B-9397-08002B2CF9AE}" pid="10" name="Industry">
    <vt:lpwstr>38;#Food|46041b94-1b79-4ecc-9dec-124819e4695a</vt:lpwstr>
  </property>
  <property fmtid="{D5CDD505-2E9C-101B-9397-08002B2CF9AE}" pid="11" name="Service_x0020_Offering">
    <vt:lpwstr/>
  </property>
  <property fmtid="{D5CDD505-2E9C-101B-9397-08002B2CF9AE}" pid="12" name="Business_x0020_Unit">
    <vt:lpwstr/>
  </property>
  <property fmtid="{D5CDD505-2E9C-101B-9397-08002B2CF9AE}" pid="13" name="_ExtendedDescription">
    <vt:lpwstr/>
  </property>
  <property fmtid="{D5CDD505-2E9C-101B-9397-08002B2CF9AE}" pid="14" name="Service Offering">
    <vt:lpwstr/>
  </property>
  <property fmtid="{D5CDD505-2E9C-101B-9397-08002B2CF9AE}" pid="15" name="Category">
    <vt:lpwstr>6;#Case Study|8faa0ad1-25f0-4f56-8e38-f60e20c455d6</vt:lpwstr>
  </property>
  <property fmtid="{D5CDD505-2E9C-101B-9397-08002B2CF9AE}" pid="16" name="Order">
    <vt:r8>69700</vt:r8>
  </property>
  <property fmtid="{D5CDD505-2E9C-101B-9397-08002B2CF9AE}" pid="17" name="SO">
    <vt:lpwstr>42;#</vt:lpwstr>
  </property>
  <property fmtid="{D5CDD505-2E9C-101B-9397-08002B2CF9AE}" pid="18" name="TriggerFlowInfo">
    <vt:lpwstr/>
  </property>
</Properties>
</file>